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63" r:id="rId2"/>
    <p:sldId id="464" r:id="rId3"/>
    <p:sldId id="465" r:id="rId4"/>
    <p:sldId id="466" r:id="rId5"/>
    <p:sldId id="467" r:id="rId6"/>
    <p:sldId id="456" r:id="rId7"/>
    <p:sldId id="457" r:id="rId8"/>
    <p:sldId id="468" r:id="rId9"/>
    <p:sldId id="469" r:id="rId10"/>
    <p:sldId id="470" r:id="rId11"/>
    <p:sldId id="444" r:id="rId12"/>
    <p:sldId id="454" r:id="rId13"/>
    <p:sldId id="458" r:id="rId14"/>
    <p:sldId id="446" r:id="rId15"/>
    <p:sldId id="459" r:id="rId16"/>
    <p:sldId id="460" r:id="rId17"/>
    <p:sldId id="447" r:id="rId18"/>
    <p:sldId id="448" r:id="rId19"/>
    <p:sldId id="449" r:id="rId20"/>
    <p:sldId id="461" r:id="rId21"/>
    <p:sldId id="450" r:id="rId22"/>
    <p:sldId id="451" r:id="rId23"/>
    <p:sldId id="462" r:id="rId24"/>
    <p:sldId id="45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9562" autoAdjust="0"/>
  </p:normalViewPr>
  <p:slideViewPr>
    <p:cSldViewPr snapToGrid="0" snapToObjects="1">
      <p:cViewPr varScale="1">
        <p:scale>
          <a:sx n="74" d="100"/>
          <a:sy n="74" d="100"/>
        </p:scale>
        <p:origin x="13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2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F83D5-8AE0-3240-8F8E-A2128B723A76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DB215-5957-8046-8105-154E60DEAE02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Identify the objectives</a:t>
          </a:r>
          <a:endParaRPr lang="en-US" sz="1100" dirty="0"/>
        </a:p>
      </dgm:t>
    </dgm:pt>
    <dgm:pt modelId="{E73B9214-ACFA-904A-A802-15AF73F2D13B}" type="parTrans" cxnId="{700312E7-0E5E-E74A-908A-C59D17289C61}">
      <dgm:prSet/>
      <dgm:spPr/>
      <dgm:t>
        <a:bodyPr/>
        <a:lstStyle/>
        <a:p>
          <a:endParaRPr lang="en-US" sz="1100"/>
        </a:p>
      </dgm:t>
    </dgm:pt>
    <dgm:pt modelId="{56E88324-9518-7345-8F46-51BFE5AB631F}" type="sibTrans" cxnId="{700312E7-0E5E-E74A-908A-C59D17289C61}">
      <dgm:prSet/>
      <dgm:spPr/>
      <dgm:t>
        <a:bodyPr/>
        <a:lstStyle/>
        <a:p>
          <a:endParaRPr lang="en-US" sz="1100"/>
        </a:p>
      </dgm:t>
    </dgm:pt>
    <dgm:pt modelId="{852DB3EF-2801-2441-8AFE-B3F42782B4C2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Review the literatures</a:t>
          </a:r>
          <a:endParaRPr lang="en-US" sz="1100" dirty="0"/>
        </a:p>
      </dgm:t>
    </dgm:pt>
    <dgm:pt modelId="{68C3EA78-55DE-7245-81BE-8305AEFF6339}" type="parTrans" cxnId="{73940B88-0123-2844-AAD5-7E6340CF0CB3}">
      <dgm:prSet/>
      <dgm:spPr/>
      <dgm:t>
        <a:bodyPr/>
        <a:lstStyle/>
        <a:p>
          <a:endParaRPr lang="en-US" sz="1100"/>
        </a:p>
      </dgm:t>
    </dgm:pt>
    <dgm:pt modelId="{A83C9CC9-EF6E-B14F-9B7F-19C3F2A1A205}" type="sibTrans" cxnId="{73940B88-0123-2844-AAD5-7E6340CF0CB3}">
      <dgm:prSet/>
      <dgm:spPr/>
      <dgm:t>
        <a:bodyPr/>
        <a:lstStyle/>
        <a:p>
          <a:endParaRPr lang="en-US" sz="1100"/>
        </a:p>
      </dgm:t>
    </dgm:pt>
    <dgm:pt modelId="{D795ACE9-D0D2-D741-A8B2-04E36252E9E4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Specify the purpose</a:t>
          </a:r>
          <a:endParaRPr lang="en-US" sz="1100" dirty="0"/>
        </a:p>
      </dgm:t>
    </dgm:pt>
    <dgm:pt modelId="{5702981C-DC8A-B04F-89F1-D70D3149EC0A}" type="parTrans" cxnId="{589CB393-DB89-5840-B52B-836F7089312E}">
      <dgm:prSet/>
      <dgm:spPr/>
      <dgm:t>
        <a:bodyPr/>
        <a:lstStyle/>
        <a:p>
          <a:endParaRPr lang="en-US" sz="1100"/>
        </a:p>
      </dgm:t>
    </dgm:pt>
    <dgm:pt modelId="{6B7A0835-3352-2C42-A9DC-32DE80DC8950}" type="sibTrans" cxnId="{589CB393-DB89-5840-B52B-836F7089312E}">
      <dgm:prSet/>
      <dgm:spPr/>
      <dgm:t>
        <a:bodyPr/>
        <a:lstStyle/>
        <a:p>
          <a:endParaRPr lang="en-US" sz="1100"/>
        </a:p>
      </dgm:t>
    </dgm:pt>
    <dgm:pt modelId="{732FA6D8-5FDD-4E45-8850-95137E5595E2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Collect data</a:t>
          </a:r>
          <a:endParaRPr lang="en-US" sz="1100" dirty="0"/>
        </a:p>
      </dgm:t>
    </dgm:pt>
    <dgm:pt modelId="{EA14ED10-1B3F-1F4B-A176-2E1BE5B076F2}" type="parTrans" cxnId="{537B52EE-1FDB-CB49-906F-A7F3C0891A1D}">
      <dgm:prSet/>
      <dgm:spPr/>
      <dgm:t>
        <a:bodyPr/>
        <a:lstStyle/>
        <a:p>
          <a:endParaRPr lang="en-US" sz="1100"/>
        </a:p>
      </dgm:t>
    </dgm:pt>
    <dgm:pt modelId="{94AC4420-825E-3346-931F-8208E04EA05A}" type="sibTrans" cxnId="{537B52EE-1FDB-CB49-906F-A7F3C0891A1D}">
      <dgm:prSet/>
      <dgm:spPr/>
      <dgm:t>
        <a:bodyPr/>
        <a:lstStyle/>
        <a:p>
          <a:endParaRPr lang="en-US" sz="1100"/>
        </a:p>
      </dgm:t>
    </dgm:pt>
    <dgm:pt modelId="{69DB6AEF-2607-7B47-B27B-A220DDE87EBA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Analyze &amp; interpret</a:t>
          </a:r>
          <a:endParaRPr lang="en-US" sz="1100" dirty="0"/>
        </a:p>
      </dgm:t>
    </dgm:pt>
    <dgm:pt modelId="{D3BB35E7-2108-F348-85C0-CAEF40ECC5C6}" type="parTrans" cxnId="{31D5119C-6278-EB41-8BBB-25A97BB98029}">
      <dgm:prSet/>
      <dgm:spPr/>
      <dgm:t>
        <a:bodyPr/>
        <a:lstStyle/>
        <a:p>
          <a:endParaRPr lang="en-US" sz="1100"/>
        </a:p>
      </dgm:t>
    </dgm:pt>
    <dgm:pt modelId="{8EF85BB5-7D4B-7E41-8662-6B74639F2153}" type="sibTrans" cxnId="{31D5119C-6278-EB41-8BBB-25A97BB98029}">
      <dgm:prSet/>
      <dgm:spPr/>
      <dgm:t>
        <a:bodyPr/>
        <a:lstStyle/>
        <a:p>
          <a:endParaRPr lang="en-US" sz="1100"/>
        </a:p>
      </dgm:t>
    </dgm:pt>
    <dgm:pt modelId="{D367EF05-F01A-F447-90DA-AD8842E1FD9A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Write the interpretation</a:t>
          </a:r>
          <a:endParaRPr lang="en-US" sz="1100" dirty="0"/>
        </a:p>
      </dgm:t>
    </dgm:pt>
    <dgm:pt modelId="{61BEB7CC-3666-CC4C-8EAE-B44535C1A02F}" type="parTrans" cxnId="{A3E54EC8-CCEF-7049-ABCF-FDDCF4573255}">
      <dgm:prSet/>
      <dgm:spPr/>
      <dgm:t>
        <a:bodyPr/>
        <a:lstStyle/>
        <a:p>
          <a:endParaRPr lang="en-US" sz="1100"/>
        </a:p>
      </dgm:t>
    </dgm:pt>
    <dgm:pt modelId="{15F1E65B-112C-B941-B0CD-DA5A6D01B7D4}" type="sibTrans" cxnId="{A3E54EC8-CCEF-7049-ABCF-FDDCF4573255}">
      <dgm:prSet/>
      <dgm:spPr/>
      <dgm:t>
        <a:bodyPr/>
        <a:lstStyle/>
        <a:p>
          <a:endParaRPr lang="en-US" sz="1100"/>
        </a:p>
      </dgm:t>
    </dgm:pt>
    <dgm:pt modelId="{80FB4AFF-EB82-AD4D-AB6F-24074C0DD33F}" type="pres">
      <dgm:prSet presAssocID="{6B0F83D5-8AE0-3240-8F8E-A2128B723A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4C9E6E-E935-DD48-BE58-9F7DAFBBC1A1}" type="pres">
      <dgm:prSet presAssocID="{6B0F83D5-8AE0-3240-8F8E-A2128B723A76}" presName="cycle" presStyleCnt="0"/>
      <dgm:spPr/>
    </dgm:pt>
    <dgm:pt modelId="{377B22FF-79DC-F64F-BC0A-EDAF09F260AF}" type="pres">
      <dgm:prSet presAssocID="{F26DB215-5957-8046-8105-154E60DEAE02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FE6B1-2E3F-8345-9BAF-31E335358859}" type="pres">
      <dgm:prSet presAssocID="{56E88324-9518-7345-8F46-51BFE5AB631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58C33B0-C652-6B48-B625-EDFCE5E8FEBC}" type="pres">
      <dgm:prSet presAssocID="{852DB3EF-2801-2441-8AFE-B3F42782B4C2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E9381-64BE-0B4F-B635-8ECC2C589DC9}" type="pres">
      <dgm:prSet presAssocID="{D795ACE9-D0D2-D741-A8B2-04E36252E9E4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3A6B5-25BC-8D47-9D73-55F732AB946C}" type="pres">
      <dgm:prSet presAssocID="{732FA6D8-5FDD-4E45-8850-95137E5595E2}" presName="nodeFollowingNodes" presStyleLbl="node1" presStyleIdx="3" presStyleCnt="6" custRadScaleRad="100073" custRadScaleInc="-4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20987-9687-534D-B8EB-6B69E1AF2043}" type="pres">
      <dgm:prSet presAssocID="{69DB6AEF-2607-7B47-B27B-A220DDE87EBA}" presName="nodeFollowingNodes" presStyleLbl="node1" presStyleIdx="4" presStyleCnt="6" custRadScaleRad="96717" custRadScaleInc="-2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1D8B3-0CC1-614A-8364-3B20DB507E50}" type="pres">
      <dgm:prSet presAssocID="{D367EF05-F01A-F447-90DA-AD8842E1FD9A}" presName="nodeFollowingNodes" presStyleLbl="node1" presStyleIdx="5" presStyleCnt="6" custRadScaleRad="96717" custRadScaleInc="2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93D759-0FEE-43F7-B128-A5ECB48D6048}" type="presOf" srcId="{D367EF05-F01A-F447-90DA-AD8842E1FD9A}" destId="{8891D8B3-0CC1-614A-8364-3B20DB507E50}" srcOrd="0" destOrd="0" presId="urn:microsoft.com/office/officeart/2005/8/layout/cycle3"/>
    <dgm:cxn modelId="{73940B88-0123-2844-AAD5-7E6340CF0CB3}" srcId="{6B0F83D5-8AE0-3240-8F8E-A2128B723A76}" destId="{852DB3EF-2801-2441-8AFE-B3F42782B4C2}" srcOrd="1" destOrd="0" parTransId="{68C3EA78-55DE-7245-81BE-8305AEFF6339}" sibTransId="{A83C9CC9-EF6E-B14F-9B7F-19C3F2A1A205}"/>
    <dgm:cxn modelId="{84F6E3B2-BB6C-4B4F-A08B-9503E11E721A}" type="presOf" srcId="{6B0F83D5-8AE0-3240-8F8E-A2128B723A76}" destId="{80FB4AFF-EB82-AD4D-AB6F-24074C0DD33F}" srcOrd="0" destOrd="0" presId="urn:microsoft.com/office/officeart/2005/8/layout/cycle3"/>
    <dgm:cxn modelId="{B27A5977-C8E2-45CB-B8AC-721EAB9930A9}" type="presOf" srcId="{56E88324-9518-7345-8F46-51BFE5AB631F}" destId="{F6DFE6B1-2E3F-8345-9BAF-31E335358859}" srcOrd="0" destOrd="0" presId="urn:microsoft.com/office/officeart/2005/8/layout/cycle3"/>
    <dgm:cxn modelId="{2ECD2CDF-E573-4C2F-AAC8-32C622EDA8C1}" type="presOf" srcId="{F26DB215-5957-8046-8105-154E60DEAE02}" destId="{377B22FF-79DC-F64F-BC0A-EDAF09F260AF}" srcOrd="0" destOrd="0" presId="urn:microsoft.com/office/officeart/2005/8/layout/cycle3"/>
    <dgm:cxn modelId="{B4473E0C-FD08-4E08-9179-04F2B66D12BD}" type="presOf" srcId="{732FA6D8-5FDD-4E45-8850-95137E5595E2}" destId="{CB53A6B5-25BC-8D47-9D73-55F732AB946C}" srcOrd="0" destOrd="0" presId="urn:microsoft.com/office/officeart/2005/8/layout/cycle3"/>
    <dgm:cxn modelId="{700312E7-0E5E-E74A-908A-C59D17289C61}" srcId="{6B0F83D5-8AE0-3240-8F8E-A2128B723A76}" destId="{F26DB215-5957-8046-8105-154E60DEAE02}" srcOrd="0" destOrd="0" parTransId="{E73B9214-ACFA-904A-A802-15AF73F2D13B}" sibTransId="{56E88324-9518-7345-8F46-51BFE5AB631F}"/>
    <dgm:cxn modelId="{686B7224-8630-4249-9947-222DB004EC27}" type="presOf" srcId="{852DB3EF-2801-2441-8AFE-B3F42782B4C2}" destId="{458C33B0-C652-6B48-B625-EDFCE5E8FEBC}" srcOrd="0" destOrd="0" presId="urn:microsoft.com/office/officeart/2005/8/layout/cycle3"/>
    <dgm:cxn modelId="{589CB393-DB89-5840-B52B-836F7089312E}" srcId="{6B0F83D5-8AE0-3240-8F8E-A2128B723A76}" destId="{D795ACE9-D0D2-D741-A8B2-04E36252E9E4}" srcOrd="2" destOrd="0" parTransId="{5702981C-DC8A-B04F-89F1-D70D3149EC0A}" sibTransId="{6B7A0835-3352-2C42-A9DC-32DE80DC8950}"/>
    <dgm:cxn modelId="{A3E54EC8-CCEF-7049-ABCF-FDDCF4573255}" srcId="{6B0F83D5-8AE0-3240-8F8E-A2128B723A76}" destId="{D367EF05-F01A-F447-90DA-AD8842E1FD9A}" srcOrd="5" destOrd="0" parTransId="{61BEB7CC-3666-CC4C-8EAE-B44535C1A02F}" sibTransId="{15F1E65B-112C-B941-B0CD-DA5A6D01B7D4}"/>
    <dgm:cxn modelId="{59C59531-536F-4960-A502-F486B171BC08}" type="presOf" srcId="{69DB6AEF-2607-7B47-B27B-A220DDE87EBA}" destId="{F4720987-9687-534D-B8EB-6B69E1AF2043}" srcOrd="0" destOrd="0" presId="urn:microsoft.com/office/officeart/2005/8/layout/cycle3"/>
    <dgm:cxn modelId="{31D5119C-6278-EB41-8BBB-25A97BB98029}" srcId="{6B0F83D5-8AE0-3240-8F8E-A2128B723A76}" destId="{69DB6AEF-2607-7B47-B27B-A220DDE87EBA}" srcOrd="4" destOrd="0" parTransId="{D3BB35E7-2108-F348-85C0-CAEF40ECC5C6}" sibTransId="{8EF85BB5-7D4B-7E41-8662-6B74639F2153}"/>
    <dgm:cxn modelId="{537B52EE-1FDB-CB49-906F-A7F3C0891A1D}" srcId="{6B0F83D5-8AE0-3240-8F8E-A2128B723A76}" destId="{732FA6D8-5FDD-4E45-8850-95137E5595E2}" srcOrd="3" destOrd="0" parTransId="{EA14ED10-1B3F-1F4B-A176-2E1BE5B076F2}" sibTransId="{94AC4420-825E-3346-931F-8208E04EA05A}"/>
    <dgm:cxn modelId="{089E86AB-0EEC-4873-886D-846BD323F9B5}" type="presOf" srcId="{D795ACE9-D0D2-D741-A8B2-04E36252E9E4}" destId="{44DE9381-64BE-0B4F-B635-8ECC2C589DC9}" srcOrd="0" destOrd="0" presId="urn:microsoft.com/office/officeart/2005/8/layout/cycle3"/>
    <dgm:cxn modelId="{3C565012-61F5-4A94-B7B6-EA7287E5673E}" type="presParOf" srcId="{80FB4AFF-EB82-AD4D-AB6F-24074C0DD33F}" destId="{0D4C9E6E-E935-DD48-BE58-9F7DAFBBC1A1}" srcOrd="0" destOrd="0" presId="urn:microsoft.com/office/officeart/2005/8/layout/cycle3"/>
    <dgm:cxn modelId="{7BB95097-8C8F-45D0-BF22-706AD2F2B286}" type="presParOf" srcId="{0D4C9E6E-E935-DD48-BE58-9F7DAFBBC1A1}" destId="{377B22FF-79DC-F64F-BC0A-EDAF09F260AF}" srcOrd="0" destOrd="0" presId="urn:microsoft.com/office/officeart/2005/8/layout/cycle3"/>
    <dgm:cxn modelId="{6C7F375E-B0B2-4B3F-97D1-E41796A2518E}" type="presParOf" srcId="{0D4C9E6E-E935-DD48-BE58-9F7DAFBBC1A1}" destId="{F6DFE6B1-2E3F-8345-9BAF-31E335358859}" srcOrd="1" destOrd="0" presId="urn:microsoft.com/office/officeart/2005/8/layout/cycle3"/>
    <dgm:cxn modelId="{65BFC349-1B2B-4568-8AC4-CC2DAB7C60F6}" type="presParOf" srcId="{0D4C9E6E-E935-DD48-BE58-9F7DAFBBC1A1}" destId="{458C33B0-C652-6B48-B625-EDFCE5E8FEBC}" srcOrd="2" destOrd="0" presId="urn:microsoft.com/office/officeart/2005/8/layout/cycle3"/>
    <dgm:cxn modelId="{07DD72D5-71B7-495D-9720-FC9FD78D6369}" type="presParOf" srcId="{0D4C9E6E-E935-DD48-BE58-9F7DAFBBC1A1}" destId="{44DE9381-64BE-0B4F-B635-8ECC2C589DC9}" srcOrd="3" destOrd="0" presId="urn:microsoft.com/office/officeart/2005/8/layout/cycle3"/>
    <dgm:cxn modelId="{3C231F33-4403-4C34-93AA-B92C40FEEE73}" type="presParOf" srcId="{0D4C9E6E-E935-DD48-BE58-9F7DAFBBC1A1}" destId="{CB53A6B5-25BC-8D47-9D73-55F732AB946C}" srcOrd="4" destOrd="0" presId="urn:microsoft.com/office/officeart/2005/8/layout/cycle3"/>
    <dgm:cxn modelId="{9BE3D2EB-8CD9-488B-B4F0-A9C6728FEF6E}" type="presParOf" srcId="{0D4C9E6E-E935-DD48-BE58-9F7DAFBBC1A1}" destId="{F4720987-9687-534D-B8EB-6B69E1AF2043}" srcOrd="5" destOrd="0" presId="urn:microsoft.com/office/officeart/2005/8/layout/cycle3"/>
    <dgm:cxn modelId="{12FC2E1D-85FA-4FE7-BE3E-C2AFD61DD590}" type="presParOf" srcId="{0D4C9E6E-E935-DD48-BE58-9F7DAFBBC1A1}" destId="{8891D8B3-0CC1-614A-8364-3B20DB507E5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F6620-700C-3249-89D3-6DCBDBC3942A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0A7EDA-0B40-4645-9215-150BC17A08AA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1. Authoring</a:t>
          </a:r>
          <a:endParaRPr lang="en-US" sz="2000" dirty="0">
            <a:solidFill>
              <a:srgbClr val="FF0000"/>
            </a:solidFill>
          </a:endParaRPr>
        </a:p>
      </dgm:t>
    </dgm:pt>
    <dgm:pt modelId="{BB5D5A0C-7F32-C54D-9216-F433DE26057B}" type="parTrans" cxnId="{60FCDB03-3B90-F141-B1D3-8BC1B339903F}">
      <dgm:prSet/>
      <dgm:spPr/>
      <dgm:t>
        <a:bodyPr/>
        <a:lstStyle/>
        <a:p>
          <a:endParaRPr lang="en-US"/>
        </a:p>
      </dgm:t>
    </dgm:pt>
    <dgm:pt modelId="{D33D08C7-05E6-0D44-9BB7-05CD050C2ED3}" type="sibTrans" cxnId="{60FCDB03-3B90-F141-B1D3-8BC1B339903F}">
      <dgm:prSet/>
      <dgm:spPr/>
      <dgm:t>
        <a:bodyPr/>
        <a:lstStyle/>
        <a:p>
          <a:endParaRPr lang="en-US"/>
        </a:p>
      </dgm:t>
    </dgm:pt>
    <dgm:pt modelId="{EFF6AE38-37CA-B84B-ADE9-79A56D385599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Smart discovery</a:t>
          </a:r>
          <a:endParaRPr lang="en-US" dirty="0">
            <a:solidFill>
              <a:srgbClr val="FF0000"/>
            </a:solidFill>
          </a:endParaRPr>
        </a:p>
      </dgm:t>
    </dgm:pt>
    <dgm:pt modelId="{410BF984-89AD-ED44-8F9C-8C67F6F9D3C2}" type="parTrans" cxnId="{2F7369EF-7720-2B4B-8BC3-D04508B04CE6}">
      <dgm:prSet/>
      <dgm:spPr/>
      <dgm:t>
        <a:bodyPr/>
        <a:lstStyle/>
        <a:p>
          <a:endParaRPr lang="en-US"/>
        </a:p>
      </dgm:t>
    </dgm:pt>
    <dgm:pt modelId="{A1494BBD-93B2-3147-A533-F54843E6E6EF}" type="sibTrans" cxnId="{2F7369EF-7720-2B4B-8BC3-D04508B04CE6}">
      <dgm:prSet/>
      <dgm:spPr/>
      <dgm:t>
        <a:bodyPr/>
        <a:lstStyle/>
        <a:p>
          <a:endParaRPr lang="en-US"/>
        </a:p>
      </dgm:t>
    </dgm:pt>
    <dgm:pt modelId="{EC697CA9-8A6F-1443-8D14-E2FBE4662E54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00FF"/>
              </a:solidFill>
            </a:rPr>
            <a:t>2. Publishing</a:t>
          </a:r>
          <a:endParaRPr lang="en-US" sz="2000" dirty="0">
            <a:solidFill>
              <a:srgbClr val="0000FF"/>
            </a:solidFill>
          </a:endParaRPr>
        </a:p>
      </dgm:t>
    </dgm:pt>
    <dgm:pt modelId="{D306B1C0-EE4A-9643-AA24-FE5500C9BCFD}" type="parTrans" cxnId="{7B416697-5746-0642-8AFC-69FE2DED5D1E}">
      <dgm:prSet/>
      <dgm:spPr/>
      <dgm:t>
        <a:bodyPr/>
        <a:lstStyle/>
        <a:p>
          <a:endParaRPr lang="en-US"/>
        </a:p>
      </dgm:t>
    </dgm:pt>
    <dgm:pt modelId="{F0145D15-5942-704E-BEDB-BD4A71705E82}" type="sibTrans" cxnId="{7B416697-5746-0642-8AFC-69FE2DED5D1E}">
      <dgm:prSet/>
      <dgm:spPr/>
      <dgm:t>
        <a:bodyPr/>
        <a:lstStyle/>
        <a:p>
          <a:endParaRPr lang="en-US"/>
        </a:p>
      </dgm:t>
    </dgm:pt>
    <dgm:pt modelId="{3D8FEB47-671B-BC4C-88C8-CD02777D5458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Writing the manuscript</a:t>
          </a:r>
          <a:endParaRPr lang="en-US" dirty="0">
            <a:solidFill>
              <a:srgbClr val="0000FF"/>
            </a:solidFill>
          </a:endParaRPr>
        </a:p>
      </dgm:t>
    </dgm:pt>
    <dgm:pt modelId="{369417B9-08FD-2D4C-881D-EB5522208DC4}" type="parTrans" cxnId="{20912ABF-3DD7-F842-8588-F817B2E8193F}">
      <dgm:prSet/>
      <dgm:spPr/>
      <dgm:t>
        <a:bodyPr/>
        <a:lstStyle/>
        <a:p>
          <a:endParaRPr lang="en-US"/>
        </a:p>
      </dgm:t>
    </dgm:pt>
    <dgm:pt modelId="{AFFC583C-5A49-3D45-A965-C7D16D0790F1}" type="sibTrans" cxnId="{20912ABF-3DD7-F842-8588-F817B2E8193F}">
      <dgm:prSet/>
      <dgm:spPr/>
      <dgm:t>
        <a:bodyPr/>
        <a:lstStyle/>
        <a:p>
          <a:endParaRPr lang="en-US"/>
        </a:p>
      </dgm:t>
    </dgm:pt>
    <dgm:pt modelId="{C9F2DB22-73C7-5E46-9D3D-A4CA255DC6E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smtClean="0"/>
            <a:t>3. Marketing</a:t>
          </a:r>
          <a:endParaRPr lang="en-US" sz="2000" dirty="0"/>
        </a:p>
      </dgm:t>
    </dgm:pt>
    <dgm:pt modelId="{AB07BD94-DC1E-9A44-9754-F48BF16D4734}" type="parTrans" cxnId="{A11448B1-5DDB-0042-9B27-46C5C85F6C95}">
      <dgm:prSet/>
      <dgm:spPr/>
      <dgm:t>
        <a:bodyPr/>
        <a:lstStyle/>
        <a:p>
          <a:endParaRPr lang="en-US"/>
        </a:p>
      </dgm:t>
    </dgm:pt>
    <dgm:pt modelId="{6911FF03-8CCD-9947-A9C4-DE5023DDFAFD}" type="sibTrans" cxnId="{A11448B1-5DDB-0042-9B27-46C5C85F6C95}">
      <dgm:prSet/>
      <dgm:spPr/>
      <dgm:t>
        <a:bodyPr/>
        <a:lstStyle/>
        <a:p>
          <a:endParaRPr lang="en-US"/>
        </a:p>
      </dgm:t>
    </dgm:pt>
    <dgm:pt modelId="{F36B94DC-CC34-9C4C-8972-279BA08C248B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Conferences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3FA95F65-DF96-154B-A729-9414D91D71E4}" type="parTrans" cxnId="{91ACE100-1ECE-8D4B-A47B-0BFFDFFA9B6B}">
      <dgm:prSet/>
      <dgm:spPr/>
      <dgm:t>
        <a:bodyPr/>
        <a:lstStyle/>
        <a:p>
          <a:endParaRPr lang="en-US"/>
        </a:p>
      </dgm:t>
    </dgm:pt>
    <dgm:pt modelId="{4A1E6DB8-AEF1-EE43-9C53-17E1FF5EAEEB}" type="sibTrans" cxnId="{91ACE100-1ECE-8D4B-A47B-0BFFDFFA9B6B}">
      <dgm:prSet/>
      <dgm:spPr/>
      <dgm:t>
        <a:bodyPr/>
        <a:lstStyle/>
        <a:p>
          <a:endParaRPr lang="en-US"/>
        </a:p>
      </dgm:t>
    </dgm:pt>
    <dgm:pt modelId="{5AA1704A-72A9-4449-A9F6-DBFA66810A30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Originality check</a:t>
          </a:r>
          <a:endParaRPr lang="en-US" dirty="0">
            <a:solidFill>
              <a:srgbClr val="FF0000"/>
            </a:solidFill>
          </a:endParaRPr>
        </a:p>
      </dgm:t>
    </dgm:pt>
    <dgm:pt modelId="{CA2BF98A-0156-0545-BCD9-56D1C852F804}" type="parTrans" cxnId="{179ADE4C-5F40-6140-9ECC-690DD2990BED}">
      <dgm:prSet/>
      <dgm:spPr/>
      <dgm:t>
        <a:bodyPr/>
        <a:lstStyle/>
        <a:p>
          <a:endParaRPr lang="en-US"/>
        </a:p>
      </dgm:t>
    </dgm:pt>
    <dgm:pt modelId="{7C77684E-5A09-1F49-BAA7-38605B630BD1}" type="sibTrans" cxnId="{179ADE4C-5F40-6140-9ECC-690DD2990BED}">
      <dgm:prSet/>
      <dgm:spPr/>
      <dgm:t>
        <a:bodyPr/>
        <a:lstStyle/>
        <a:p>
          <a:endParaRPr lang="en-US"/>
        </a:p>
      </dgm:t>
    </dgm:pt>
    <dgm:pt modelId="{066DA47C-429A-6E4E-9977-FA933FFD8C2A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Networking</a:t>
          </a:r>
          <a:endParaRPr lang="en-US" dirty="0">
            <a:solidFill>
              <a:srgbClr val="FF0000"/>
            </a:solidFill>
          </a:endParaRPr>
        </a:p>
      </dgm:t>
    </dgm:pt>
    <dgm:pt modelId="{AE3C1C7C-E02E-FA43-8905-9BF89635746E}" type="parTrans" cxnId="{C3F1BB1C-335E-8747-8942-0A01918CE57F}">
      <dgm:prSet/>
      <dgm:spPr/>
      <dgm:t>
        <a:bodyPr/>
        <a:lstStyle/>
        <a:p>
          <a:endParaRPr lang="en-US"/>
        </a:p>
      </dgm:t>
    </dgm:pt>
    <dgm:pt modelId="{B123BA6D-8572-0D41-AB98-174B01F07053}" type="sibTrans" cxnId="{C3F1BB1C-335E-8747-8942-0A01918CE57F}">
      <dgm:prSet/>
      <dgm:spPr/>
      <dgm:t>
        <a:bodyPr/>
        <a:lstStyle/>
        <a:p>
          <a:endParaRPr lang="en-US"/>
        </a:p>
      </dgm:t>
    </dgm:pt>
    <dgm:pt modelId="{E27673E9-D9D3-C44F-A19D-FFB57806FB1B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Reference management</a:t>
          </a:r>
          <a:endParaRPr lang="en-US" dirty="0">
            <a:solidFill>
              <a:srgbClr val="FF0000"/>
            </a:solidFill>
          </a:endParaRPr>
        </a:p>
      </dgm:t>
    </dgm:pt>
    <dgm:pt modelId="{445FD0F6-4A94-4041-AE15-77EB0C2C14F7}" type="parTrans" cxnId="{77CA11D8-8608-CA47-AA3F-0525DEC54F4F}">
      <dgm:prSet/>
      <dgm:spPr/>
      <dgm:t>
        <a:bodyPr/>
        <a:lstStyle/>
        <a:p>
          <a:endParaRPr lang="en-US"/>
        </a:p>
      </dgm:t>
    </dgm:pt>
    <dgm:pt modelId="{41D42566-0637-784A-B765-714C1006D46A}" type="sibTrans" cxnId="{77CA11D8-8608-CA47-AA3F-0525DEC54F4F}">
      <dgm:prSet/>
      <dgm:spPr/>
      <dgm:t>
        <a:bodyPr/>
        <a:lstStyle/>
        <a:p>
          <a:endParaRPr lang="en-US"/>
        </a:p>
      </dgm:t>
    </dgm:pt>
    <dgm:pt modelId="{062E1899-80E3-B544-8550-631781A43D46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Collaboration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00D2112D-A491-7A40-8219-F36176D24C01}" type="parTrans" cxnId="{2875C6A7-CF76-2F48-A0FE-6DC02F9C5439}">
      <dgm:prSet/>
      <dgm:spPr/>
      <dgm:t>
        <a:bodyPr/>
        <a:lstStyle/>
        <a:p>
          <a:endParaRPr lang="en-US"/>
        </a:p>
      </dgm:t>
    </dgm:pt>
    <dgm:pt modelId="{7E15EA7E-7896-B644-A091-B111A7BF3B68}" type="sibTrans" cxnId="{2875C6A7-CF76-2F48-A0FE-6DC02F9C5439}">
      <dgm:prSet/>
      <dgm:spPr/>
      <dgm:t>
        <a:bodyPr/>
        <a:lstStyle/>
        <a:p>
          <a:endParaRPr lang="en-US"/>
        </a:p>
      </dgm:t>
    </dgm:pt>
    <dgm:pt modelId="{4FBFDB8A-BC38-FB45-BEDA-73B849E3A637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Use of technology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E0FB4263-77AC-F349-81EE-62AA22807083}" type="parTrans" cxnId="{FB905AC6-9AB8-2545-BF28-AC6F37251E4D}">
      <dgm:prSet/>
      <dgm:spPr/>
      <dgm:t>
        <a:bodyPr/>
        <a:lstStyle/>
        <a:p>
          <a:endParaRPr lang="en-US"/>
        </a:p>
      </dgm:t>
    </dgm:pt>
    <dgm:pt modelId="{F134E3E5-945B-4540-AA1E-E2C2DBA11641}" type="sibTrans" cxnId="{FB905AC6-9AB8-2545-BF28-AC6F37251E4D}">
      <dgm:prSet/>
      <dgm:spPr/>
      <dgm:t>
        <a:bodyPr/>
        <a:lstStyle/>
        <a:p>
          <a:endParaRPr lang="en-US"/>
        </a:p>
      </dgm:t>
    </dgm:pt>
    <dgm:pt modelId="{29845AFD-EDAD-0C48-AA61-7204E53495EE}">
      <dgm:prSet phldrT="[Text]"/>
      <dgm:spPr/>
      <dgm:t>
        <a:bodyPr/>
        <a:lstStyle/>
        <a:p>
          <a:endParaRPr lang="en-US" dirty="0">
            <a:solidFill>
              <a:srgbClr val="0000FF"/>
            </a:solidFill>
          </a:endParaRPr>
        </a:p>
      </dgm:t>
    </dgm:pt>
    <dgm:pt modelId="{0C5D7ED8-24CA-D34F-87B7-8273F1AAFDA2}" type="parTrans" cxnId="{E2C03360-482F-CA49-A9DC-620F20072736}">
      <dgm:prSet/>
      <dgm:spPr/>
      <dgm:t>
        <a:bodyPr/>
        <a:lstStyle/>
        <a:p>
          <a:endParaRPr lang="en-US"/>
        </a:p>
      </dgm:t>
    </dgm:pt>
    <dgm:pt modelId="{67D8C27B-5FA2-D746-90E1-2A749B920681}" type="sibTrans" cxnId="{E2C03360-482F-CA49-A9DC-620F20072736}">
      <dgm:prSet/>
      <dgm:spPr/>
      <dgm:t>
        <a:bodyPr/>
        <a:lstStyle/>
        <a:p>
          <a:endParaRPr lang="en-US"/>
        </a:p>
      </dgm:t>
    </dgm:pt>
    <dgm:pt modelId="{699268AA-5759-EF47-99DE-39D24D23CB07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Publishing strategy</a:t>
          </a:r>
          <a:endParaRPr lang="en-US" dirty="0">
            <a:solidFill>
              <a:srgbClr val="0000FF"/>
            </a:solidFill>
          </a:endParaRPr>
        </a:p>
      </dgm:t>
    </dgm:pt>
    <dgm:pt modelId="{C72C2158-E373-FF4F-B85E-2C298613BB82}" type="parTrans" cxnId="{1DE37BA7-1EB4-B540-9866-875B6FE481EE}">
      <dgm:prSet/>
      <dgm:spPr/>
      <dgm:t>
        <a:bodyPr/>
        <a:lstStyle/>
        <a:p>
          <a:endParaRPr lang="en-US"/>
        </a:p>
      </dgm:t>
    </dgm:pt>
    <dgm:pt modelId="{F51F01A8-4A8B-A646-A848-A9AAFBF3DB35}" type="sibTrans" cxnId="{1DE37BA7-1EB4-B540-9866-875B6FE481EE}">
      <dgm:prSet/>
      <dgm:spPr/>
      <dgm:t>
        <a:bodyPr/>
        <a:lstStyle/>
        <a:p>
          <a:endParaRPr lang="en-US"/>
        </a:p>
      </dgm:t>
    </dgm:pt>
    <dgm:pt modelId="{F8C5AB55-2672-5B4C-9835-B38D9BF59CF4}">
      <dgm:prSet phldrT="[Text]"/>
      <dgm:spPr/>
      <dgm:t>
        <a:bodyPr/>
        <a:lstStyle/>
        <a:p>
          <a:endParaRPr lang="en-US" dirty="0">
            <a:solidFill>
              <a:srgbClr val="0000FF"/>
            </a:solidFill>
          </a:endParaRPr>
        </a:p>
      </dgm:t>
    </dgm:pt>
    <dgm:pt modelId="{CEDA6A82-6B02-E74F-9633-B520C6EBEFDA}" type="parTrans" cxnId="{3333BFB2-8F76-F542-BC2C-04BE16D32CFA}">
      <dgm:prSet/>
      <dgm:spPr/>
      <dgm:t>
        <a:bodyPr/>
        <a:lstStyle/>
        <a:p>
          <a:endParaRPr lang="en-US"/>
        </a:p>
      </dgm:t>
    </dgm:pt>
    <dgm:pt modelId="{A85D36AA-6ABE-4845-B51E-AC9F373194D1}" type="sibTrans" cxnId="{3333BFB2-8F76-F542-BC2C-04BE16D32CFA}">
      <dgm:prSet/>
      <dgm:spPr/>
      <dgm:t>
        <a:bodyPr/>
        <a:lstStyle/>
        <a:p>
          <a:endParaRPr lang="en-US"/>
        </a:p>
      </dgm:t>
    </dgm:pt>
    <dgm:pt modelId="{B42C9B98-F2F3-2940-8B25-5667E3203BC7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Level of </a:t>
          </a:r>
          <a:r>
            <a:rPr lang="en-US" dirty="0" err="1" smtClean="0">
              <a:solidFill>
                <a:srgbClr val="0000FF"/>
              </a:solidFill>
            </a:rPr>
            <a:t>interdisciplinarity</a:t>
          </a:r>
          <a:endParaRPr lang="en-US" dirty="0">
            <a:solidFill>
              <a:srgbClr val="0000FF"/>
            </a:solidFill>
          </a:endParaRPr>
        </a:p>
      </dgm:t>
    </dgm:pt>
    <dgm:pt modelId="{3DC173B0-F19F-E64B-B105-6A41BB93239F}" type="parTrans" cxnId="{28F37B44-100A-0E45-BC7A-EA5DF2A21584}">
      <dgm:prSet/>
      <dgm:spPr/>
      <dgm:t>
        <a:bodyPr/>
        <a:lstStyle/>
        <a:p>
          <a:endParaRPr lang="en-US"/>
        </a:p>
      </dgm:t>
    </dgm:pt>
    <dgm:pt modelId="{283A3A23-6705-574B-AFE4-7F6A2FB1CF83}" type="sibTrans" cxnId="{28F37B44-100A-0E45-BC7A-EA5DF2A21584}">
      <dgm:prSet/>
      <dgm:spPr/>
      <dgm:t>
        <a:bodyPr/>
        <a:lstStyle/>
        <a:p>
          <a:endParaRPr lang="en-US"/>
        </a:p>
      </dgm:t>
    </dgm:pt>
    <dgm:pt modelId="{F46DA087-4024-CF49-8369-4E42C18EB390}" type="pres">
      <dgm:prSet presAssocID="{15AF6620-700C-3249-89D3-6DCBDBC3942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F51E35-BBCC-D54D-9CA3-56EAE68C759A}" type="pres">
      <dgm:prSet presAssocID="{270A7EDA-0B40-4645-9215-150BC17A08AA}" presName="chaos" presStyleCnt="0"/>
      <dgm:spPr/>
    </dgm:pt>
    <dgm:pt modelId="{BF44BFE5-C8B9-CF45-9EFA-51549FF66E88}" type="pres">
      <dgm:prSet presAssocID="{270A7EDA-0B40-4645-9215-150BC17A08AA}" presName="parTx1" presStyleLbl="revTx" presStyleIdx="0" presStyleCnt="5"/>
      <dgm:spPr/>
      <dgm:t>
        <a:bodyPr/>
        <a:lstStyle/>
        <a:p>
          <a:endParaRPr lang="en-US"/>
        </a:p>
      </dgm:t>
    </dgm:pt>
    <dgm:pt modelId="{86CD9DDA-720A-F142-B373-36A380DF5ED9}" type="pres">
      <dgm:prSet presAssocID="{270A7EDA-0B40-4645-9215-150BC17A08AA}" presName="desTx1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D2DA9-BA48-2943-9694-71948E9A46F3}" type="pres">
      <dgm:prSet presAssocID="{270A7EDA-0B40-4645-9215-150BC17A08AA}" presName="c1" presStyleLbl="node1" presStyleIdx="0" presStyleCnt="19"/>
      <dgm:spPr>
        <a:solidFill>
          <a:schemeClr val="accent5">
            <a:lumMod val="50000"/>
          </a:schemeClr>
        </a:solidFill>
      </dgm:spPr>
    </dgm:pt>
    <dgm:pt modelId="{149BAFD0-9E80-4A40-A4E6-AD977417DF29}" type="pres">
      <dgm:prSet presAssocID="{270A7EDA-0B40-4645-9215-150BC17A08AA}" presName="c2" presStyleLbl="node1" presStyleIdx="1" presStyleCnt="19"/>
      <dgm:spPr>
        <a:solidFill>
          <a:srgbClr val="FFFF00"/>
        </a:solidFill>
      </dgm:spPr>
    </dgm:pt>
    <dgm:pt modelId="{3A96480E-8DA2-9545-93A1-B38641D4CC84}" type="pres">
      <dgm:prSet presAssocID="{270A7EDA-0B40-4645-9215-150BC17A08AA}" presName="c3" presStyleLbl="node1" presStyleIdx="2" presStyleCnt="19"/>
      <dgm:spPr>
        <a:solidFill>
          <a:schemeClr val="accent6">
            <a:lumMod val="75000"/>
          </a:schemeClr>
        </a:solidFill>
      </dgm:spPr>
    </dgm:pt>
    <dgm:pt modelId="{69889F47-B44E-534C-B7E4-11C723DE0D9B}" type="pres">
      <dgm:prSet presAssocID="{270A7EDA-0B40-4645-9215-150BC17A08AA}" presName="c4" presStyleLbl="node1" presStyleIdx="3" presStyleCnt="19"/>
      <dgm:spPr>
        <a:solidFill>
          <a:srgbClr val="FF0000"/>
        </a:solidFill>
      </dgm:spPr>
    </dgm:pt>
    <dgm:pt modelId="{4DB4AC12-6FE8-B14C-8495-7F00CF2BCAB9}" type="pres">
      <dgm:prSet presAssocID="{270A7EDA-0B40-4645-9215-150BC17A08AA}" presName="c5" presStyleLbl="node1" presStyleIdx="4" presStyleCnt="19"/>
      <dgm:spPr>
        <a:solidFill>
          <a:srgbClr val="FF6600"/>
        </a:solidFill>
      </dgm:spPr>
    </dgm:pt>
    <dgm:pt modelId="{F67EA4DE-0208-9440-A930-D3CAB93FCD06}" type="pres">
      <dgm:prSet presAssocID="{270A7EDA-0B40-4645-9215-150BC17A08AA}" presName="c6" presStyleLbl="node1" presStyleIdx="5" presStyleCnt="19"/>
      <dgm:spPr>
        <a:solidFill>
          <a:schemeClr val="accent6">
            <a:lumMod val="50000"/>
          </a:schemeClr>
        </a:solidFill>
      </dgm:spPr>
    </dgm:pt>
    <dgm:pt modelId="{524292BE-0C75-1A40-8F5B-3BC02DADBA12}" type="pres">
      <dgm:prSet presAssocID="{270A7EDA-0B40-4645-9215-150BC17A08AA}" presName="c7" presStyleLbl="node1" presStyleIdx="6" presStyleCnt="19"/>
      <dgm:spPr>
        <a:solidFill>
          <a:srgbClr val="FF6600"/>
        </a:solidFill>
      </dgm:spPr>
    </dgm:pt>
    <dgm:pt modelId="{B34CB6CD-BC6A-5644-8F89-FC0582345141}" type="pres">
      <dgm:prSet presAssocID="{270A7EDA-0B40-4645-9215-150BC17A08AA}" presName="c8" presStyleLbl="node1" presStyleIdx="7" presStyleCnt="19"/>
      <dgm:spPr>
        <a:solidFill>
          <a:srgbClr val="0000FF"/>
        </a:solidFill>
      </dgm:spPr>
    </dgm:pt>
    <dgm:pt modelId="{C5B36471-819C-234A-9542-1455AE281AEF}" type="pres">
      <dgm:prSet presAssocID="{270A7EDA-0B40-4645-9215-150BC17A08AA}" presName="c9" presStyleLbl="node1" presStyleIdx="8" presStyleCnt="19"/>
      <dgm:spPr>
        <a:solidFill>
          <a:schemeClr val="accent3">
            <a:lumMod val="75000"/>
          </a:schemeClr>
        </a:solidFill>
      </dgm:spPr>
    </dgm:pt>
    <dgm:pt modelId="{1ADEA5F9-C2B1-B74C-BFC5-3EA2D96B6784}" type="pres">
      <dgm:prSet presAssocID="{270A7EDA-0B40-4645-9215-150BC17A08AA}" presName="c10" presStyleLbl="node1" presStyleIdx="9" presStyleCnt="19"/>
      <dgm:spPr>
        <a:solidFill>
          <a:srgbClr val="008000"/>
        </a:solidFill>
      </dgm:spPr>
    </dgm:pt>
    <dgm:pt modelId="{B70CD85F-FB3B-7E49-BC61-2C66A55CB9F3}" type="pres">
      <dgm:prSet presAssocID="{270A7EDA-0B40-4645-9215-150BC17A08AA}" presName="c11" presStyleLbl="node1" presStyleIdx="10" presStyleCnt="19"/>
      <dgm:spPr>
        <a:solidFill>
          <a:srgbClr val="0000FF"/>
        </a:solidFill>
      </dgm:spPr>
    </dgm:pt>
    <dgm:pt modelId="{AEE251AA-25E1-9449-AD61-DB4704792C94}" type="pres">
      <dgm:prSet presAssocID="{270A7EDA-0B40-4645-9215-150BC17A08AA}" presName="c12" presStyleLbl="node1" presStyleIdx="11" presStyleCnt="19"/>
      <dgm:spPr>
        <a:solidFill>
          <a:srgbClr val="008000"/>
        </a:solidFill>
      </dgm:spPr>
    </dgm:pt>
    <dgm:pt modelId="{BBA9751B-6602-0348-89E3-8DEE7DCBCD78}" type="pres">
      <dgm:prSet presAssocID="{270A7EDA-0B40-4645-9215-150BC17A08AA}" presName="c13" presStyleLbl="node1" presStyleIdx="12" presStyleCnt="19"/>
      <dgm:spPr>
        <a:solidFill>
          <a:srgbClr val="800000"/>
        </a:solidFill>
      </dgm:spPr>
    </dgm:pt>
    <dgm:pt modelId="{58D2A71F-7A8B-F94B-BD80-17A7667309F5}" type="pres">
      <dgm:prSet presAssocID="{270A7EDA-0B40-4645-9215-150BC17A08AA}" presName="c14" presStyleLbl="node1" presStyleIdx="13" presStyleCnt="19"/>
      <dgm:spPr>
        <a:solidFill>
          <a:schemeClr val="accent4">
            <a:lumMod val="75000"/>
          </a:schemeClr>
        </a:solidFill>
      </dgm:spPr>
    </dgm:pt>
    <dgm:pt modelId="{82B17D22-5E15-3D43-94F4-F88C65F2041D}" type="pres">
      <dgm:prSet presAssocID="{270A7EDA-0B40-4645-9215-150BC17A08AA}" presName="c15" presStyleLbl="node1" presStyleIdx="14" presStyleCnt="19"/>
      <dgm:spPr>
        <a:solidFill>
          <a:srgbClr val="FF0000"/>
        </a:solidFill>
      </dgm:spPr>
    </dgm:pt>
    <dgm:pt modelId="{352C7326-A6A3-684D-A020-33BDC9D5BE49}" type="pres">
      <dgm:prSet presAssocID="{270A7EDA-0B40-4645-9215-150BC17A08AA}" presName="c16" presStyleLbl="node1" presStyleIdx="15" presStyleCnt="19"/>
      <dgm:spPr>
        <a:solidFill>
          <a:srgbClr val="3366FF"/>
        </a:solidFill>
      </dgm:spPr>
    </dgm:pt>
    <dgm:pt modelId="{C736F1FD-CF9F-0042-BA9C-EC7BD930E9A2}" type="pres">
      <dgm:prSet presAssocID="{270A7EDA-0B40-4645-9215-150BC17A08AA}" presName="c17" presStyleLbl="node1" presStyleIdx="16" presStyleCnt="19"/>
      <dgm:spPr>
        <a:solidFill>
          <a:srgbClr val="FFFF00"/>
        </a:solidFill>
      </dgm:spPr>
    </dgm:pt>
    <dgm:pt modelId="{5CD92BE5-A9D0-E844-A685-15CE4A024A24}" type="pres">
      <dgm:prSet presAssocID="{270A7EDA-0B40-4645-9215-150BC17A08AA}" presName="c18" presStyleLbl="node1" presStyleIdx="17" presStyleCnt="19"/>
      <dgm:spPr>
        <a:solidFill>
          <a:schemeClr val="tx1">
            <a:lumMod val="65000"/>
            <a:lumOff val="35000"/>
          </a:schemeClr>
        </a:solidFill>
      </dgm:spPr>
    </dgm:pt>
    <dgm:pt modelId="{DF8CA827-4A44-A04E-9AC8-3C6FA3E701DE}" type="pres">
      <dgm:prSet presAssocID="{D33D08C7-05E6-0D44-9BB7-05CD050C2ED3}" presName="chevronComposite1" presStyleCnt="0"/>
      <dgm:spPr/>
    </dgm:pt>
    <dgm:pt modelId="{F8677ADB-F67E-AA40-B398-46D386F25B89}" type="pres">
      <dgm:prSet presAssocID="{D33D08C7-05E6-0D44-9BB7-05CD050C2ED3}" presName="chevron1" presStyleLbl="sibTrans2D1" presStyleIdx="0" presStyleCnt="2"/>
      <dgm:spPr>
        <a:solidFill>
          <a:srgbClr val="FF0000"/>
        </a:solidFill>
      </dgm:spPr>
    </dgm:pt>
    <dgm:pt modelId="{7CE30B60-CC16-4C4C-A0B5-2F1094665A5F}" type="pres">
      <dgm:prSet presAssocID="{D33D08C7-05E6-0D44-9BB7-05CD050C2ED3}" presName="spChevron1" presStyleCnt="0"/>
      <dgm:spPr/>
    </dgm:pt>
    <dgm:pt modelId="{8344F25D-F143-F64C-BCAB-068FBACF6A4D}" type="pres">
      <dgm:prSet presAssocID="{EC697CA9-8A6F-1443-8D14-E2FBE4662E54}" presName="middle" presStyleCnt="0"/>
      <dgm:spPr/>
    </dgm:pt>
    <dgm:pt modelId="{952751DE-1F2B-9F48-9283-7E4AF14E58FE}" type="pres">
      <dgm:prSet presAssocID="{EC697CA9-8A6F-1443-8D14-E2FBE4662E54}" presName="parTxMid" presStyleLbl="revTx" presStyleIdx="2" presStyleCnt="5"/>
      <dgm:spPr/>
      <dgm:t>
        <a:bodyPr/>
        <a:lstStyle/>
        <a:p>
          <a:endParaRPr lang="en-US"/>
        </a:p>
      </dgm:t>
    </dgm:pt>
    <dgm:pt modelId="{653C9599-7BC3-A246-97A4-E80579337A9D}" type="pres">
      <dgm:prSet presAssocID="{EC697CA9-8A6F-1443-8D14-E2FBE4662E54}" presName="desTxMi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377C1-CBA9-0540-95AA-82D5D8BD92AE}" type="pres">
      <dgm:prSet presAssocID="{EC697CA9-8A6F-1443-8D14-E2FBE4662E54}" presName="spMid" presStyleCnt="0"/>
      <dgm:spPr/>
    </dgm:pt>
    <dgm:pt modelId="{03BF05FF-61BD-4A47-8C33-E78E69C62A63}" type="pres">
      <dgm:prSet presAssocID="{F0145D15-5942-704E-BEDB-BD4A71705E82}" presName="chevronComposite1" presStyleCnt="0"/>
      <dgm:spPr/>
    </dgm:pt>
    <dgm:pt modelId="{98E1A07C-E5CD-394E-AA6D-76B71047ECF1}" type="pres">
      <dgm:prSet presAssocID="{F0145D15-5942-704E-BEDB-BD4A71705E82}" presName="chevron1" presStyleLbl="sibTrans2D1" presStyleIdx="1" presStyleCnt="2"/>
      <dgm:spPr>
        <a:solidFill>
          <a:srgbClr val="0000FF"/>
        </a:solidFill>
      </dgm:spPr>
    </dgm:pt>
    <dgm:pt modelId="{48CF1D54-95AF-954C-A278-21BE3F1BF944}" type="pres">
      <dgm:prSet presAssocID="{F0145D15-5942-704E-BEDB-BD4A71705E82}" presName="spChevron1" presStyleCnt="0"/>
      <dgm:spPr/>
    </dgm:pt>
    <dgm:pt modelId="{C750D808-0055-4042-94E9-0C47BCE35665}" type="pres">
      <dgm:prSet presAssocID="{C9F2DB22-73C7-5E46-9D3D-A4CA255DC6E0}" presName="last" presStyleCnt="0"/>
      <dgm:spPr/>
    </dgm:pt>
    <dgm:pt modelId="{FD4871AE-F3C6-2746-B9D7-EEB0DFFCC395}" type="pres">
      <dgm:prSet presAssocID="{C9F2DB22-73C7-5E46-9D3D-A4CA255DC6E0}" presName="circleTx" presStyleLbl="node1" presStyleIdx="18" presStyleCnt="19"/>
      <dgm:spPr/>
      <dgm:t>
        <a:bodyPr/>
        <a:lstStyle/>
        <a:p>
          <a:endParaRPr lang="en-US"/>
        </a:p>
      </dgm:t>
    </dgm:pt>
    <dgm:pt modelId="{239ECAAD-82F7-7142-90F8-2D608CAA8216}" type="pres">
      <dgm:prSet presAssocID="{C9F2DB22-73C7-5E46-9D3D-A4CA255DC6E0}" presName="desTxN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BB500-ADE5-864C-A5FB-73C991AA076F}" type="pres">
      <dgm:prSet presAssocID="{C9F2DB22-73C7-5E46-9D3D-A4CA255DC6E0}" presName="spN" presStyleCnt="0"/>
      <dgm:spPr/>
    </dgm:pt>
  </dgm:ptLst>
  <dgm:cxnLst>
    <dgm:cxn modelId="{1DE37BA7-1EB4-B540-9866-875B6FE481EE}" srcId="{EC697CA9-8A6F-1443-8D14-E2FBE4662E54}" destId="{699268AA-5759-EF47-99DE-39D24D23CB07}" srcOrd="1" destOrd="0" parTransId="{C72C2158-E373-FF4F-B85E-2C298613BB82}" sibTransId="{F51F01A8-4A8B-A646-A848-A9AAFBF3DB35}"/>
    <dgm:cxn modelId="{17AFF4C3-1F3B-4476-8006-41B850B77BBD}" type="presOf" srcId="{5AA1704A-72A9-4449-A9F6-DBFA66810A30}" destId="{86CD9DDA-720A-F142-B373-36A380DF5ED9}" srcOrd="0" destOrd="1" presId="urn:microsoft.com/office/officeart/2009/3/layout/RandomtoResultProcess"/>
    <dgm:cxn modelId="{179ADE4C-5F40-6140-9ECC-690DD2990BED}" srcId="{270A7EDA-0B40-4645-9215-150BC17A08AA}" destId="{5AA1704A-72A9-4449-A9F6-DBFA66810A30}" srcOrd="1" destOrd="0" parTransId="{CA2BF98A-0156-0545-BCD9-56D1C852F804}" sibTransId="{7C77684E-5A09-1F49-BAA7-38605B630BD1}"/>
    <dgm:cxn modelId="{E2C03360-482F-CA49-A9DC-620F20072736}" srcId="{EC697CA9-8A6F-1443-8D14-E2FBE4662E54}" destId="{29845AFD-EDAD-0C48-AA61-7204E53495EE}" srcOrd="4" destOrd="0" parTransId="{0C5D7ED8-24CA-D34F-87B7-8273F1AAFDA2}" sibTransId="{67D8C27B-5FA2-D746-90E1-2A749B920681}"/>
    <dgm:cxn modelId="{EB553464-408E-48D9-8430-93CC8FD9774E}" type="presOf" srcId="{062E1899-80E3-B544-8550-631781A43D46}" destId="{239ECAAD-82F7-7142-90F8-2D608CAA8216}" srcOrd="0" destOrd="1" presId="urn:microsoft.com/office/officeart/2009/3/layout/RandomtoResultProcess"/>
    <dgm:cxn modelId="{4ED5E199-2DCB-496F-A391-FF6E00813757}" type="presOf" srcId="{C9F2DB22-73C7-5E46-9D3D-A4CA255DC6E0}" destId="{FD4871AE-F3C6-2746-B9D7-EEB0DFFCC395}" srcOrd="0" destOrd="0" presId="urn:microsoft.com/office/officeart/2009/3/layout/RandomtoResultProcess"/>
    <dgm:cxn modelId="{FB905AC6-9AB8-2545-BF28-AC6F37251E4D}" srcId="{C9F2DB22-73C7-5E46-9D3D-A4CA255DC6E0}" destId="{4FBFDB8A-BC38-FB45-BEDA-73B849E3A637}" srcOrd="2" destOrd="0" parTransId="{E0FB4263-77AC-F349-81EE-62AA22807083}" sibTransId="{F134E3E5-945B-4540-AA1E-E2C2DBA11641}"/>
    <dgm:cxn modelId="{1931F7F9-1634-4761-AABE-65D33E2E8949}" type="presOf" srcId="{699268AA-5759-EF47-99DE-39D24D23CB07}" destId="{653C9599-7BC3-A246-97A4-E80579337A9D}" srcOrd="0" destOrd="1" presId="urn:microsoft.com/office/officeart/2009/3/layout/RandomtoResultProcess"/>
    <dgm:cxn modelId="{3333BFB2-8F76-F542-BC2C-04BE16D32CFA}" srcId="{EC697CA9-8A6F-1443-8D14-E2FBE4662E54}" destId="{F8C5AB55-2672-5B4C-9835-B38D9BF59CF4}" srcOrd="3" destOrd="0" parTransId="{CEDA6A82-6B02-E74F-9633-B520C6EBEFDA}" sibTransId="{A85D36AA-6ABE-4845-B51E-AC9F373194D1}"/>
    <dgm:cxn modelId="{D6ECE347-B688-4D55-B749-3E3547A8EB63}" type="presOf" srcId="{EFF6AE38-37CA-B84B-ADE9-79A56D385599}" destId="{86CD9DDA-720A-F142-B373-36A380DF5ED9}" srcOrd="0" destOrd="0" presId="urn:microsoft.com/office/officeart/2009/3/layout/RandomtoResultProcess"/>
    <dgm:cxn modelId="{28F37B44-100A-0E45-BC7A-EA5DF2A21584}" srcId="{EC697CA9-8A6F-1443-8D14-E2FBE4662E54}" destId="{B42C9B98-F2F3-2940-8B25-5667E3203BC7}" srcOrd="0" destOrd="0" parTransId="{3DC173B0-F19F-E64B-B105-6A41BB93239F}" sibTransId="{283A3A23-6705-574B-AFE4-7F6A2FB1CF83}"/>
    <dgm:cxn modelId="{C3E1C39A-1152-4B61-85B5-8A42D549DFB4}" type="presOf" srcId="{29845AFD-EDAD-0C48-AA61-7204E53495EE}" destId="{653C9599-7BC3-A246-97A4-E80579337A9D}" srcOrd="0" destOrd="4" presId="urn:microsoft.com/office/officeart/2009/3/layout/RandomtoResultProcess"/>
    <dgm:cxn modelId="{91ACE100-1ECE-8D4B-A47B-0BFFDFFA9B6B}" srcId="{C9F2DB22-73C7-5E46-9D3D-A4CA255DC6E0}" destId="{F36B94DC-CC34-9C4C-8972-279BA08C248B}" srcOrd="0" destOrd="0" parTransId="{3FA95F65-DF96-154B-A729-9414D91D71E4}" sibTransId="{4A1E6DB8-AEF1-EE43-9C53-17E1FF5EAEEB}"/>
    <dgm:cxn modelId="{086CC1D9-F2AB-41B4-A76F-36341FE7A8D7}" type="presOf" srcId="{E27673E9-D9D3-C44F-A19D-FFB57806FB1B}" destId="{86CD9DDA-720A-F142-B373-36A380DF5ED9}" srcOrd="0" destOrd="3" presId="urn:microsoft.com/office/officeart/2009/3/layout/RandomtoResultProcess"/>
    <dgm:cxn modelId="{F42E7DC1-E8FB-4241-91E2-21645D0DB2B5}" type="presOf" srcId="{B42C9B98-F2F3-2940-8B25-5667E3203BC7}" destId="{653C9599-7BC3-A246-97A4-E80579337A9D}" srcOrd="0" destOrd="0" presId="urn:microsoft.com/office/officeart/2009/3/layout/RandomtoResultProcess"/>
    <dgm:cxn modelId="{2875C6A7-CF76-2F48-A0FE-6DC02F9C5439}" srcId="{C9F2DB22-73C7-5E46-9D3D-A4CA255DC6E0}" destId="{062E1899-80E3-B544-8550-631781A43D46}" srcOrd="1" destOrd="0" parTransId="{00D2112D-A491-7A40-8219-F36176D24C01}" sibTransId="{7E15EA7E-7896-B644-A091-B111A7BF3B68}"/>
    <dgm:cxn modelId="{7B416697-5746-0642-8AFC-69FE2DED5D1E}" srcId="{15AF6620-700C-3249-89D3-6DCBDBC3942A}" destId="{EC697CA9-8A6F-1443-8D14-E2FBE4662E54}" srcOrd="1" destOrd="0" parTransId="{D306B1C0-EE4A-9643-AA24-FE5500C9BCFD}" sibTransId="{F0145D15-5942-704E-BEDB-BD4A71705E82}"/>
    <dgm:cxn modelId="{4A5B6D14-9531-46D2-9F74-CBD635BF4163}" type="presOf" srcId="{EC697CA9-8A6F-1443-8D14-E2FBE4662E54}" destId="{952751DE-1F2B-9F48-9283-7E4AF14E58FE}" srcOrd="0" destOrd="0" presId="urn:microsoft.com/office/officeart/2009/3/layout/RandomtoResultProcess"/>
    <dgm:cxn modelId="{418B63A1-CA44-4AFA-9467-6D02E5DDBC1A}" type="presOf" srcId="{15AF6620-700C-3249-89D3-6DCBDBC3942A}" destId="{F46DA087-4024-CF49-8369-4E42C18EB390}" srcOrd="0" destOrd="0" presId="urn:microsoft.com/office/officeart/2009/3/layout/RandomtoResultProcess"/>
    <dgm:cxn modelId="{2F7369EF-7720-2B4B-8BC3-D04508B04CE6}" srcId="{270A7EDA-0B40-4645-9215-150BC17A08AA}" destId="{EFF6AE38-37CA-B84B-ADE9-79A56D385599}" srcOrd="0" destOrd="0" parTransId="{410BF984-89AD-ED44-8F9C-8C67F6F9D3C2}" sibTransId="{A1494BBD-93B2-3147-A533-F54843E6E6EF}"/>
    <dgm:cxn modelId="{DD5937D2-2395-4BBF-8886-6E5B9F1FA8C4}" type="presOf" srcId="{066DA47C-429A-6E4E-9977-FA933FFD8C2A}" destId="{86CD9DDA-720A-F142-B373-36A380DF5ED9}" srcOrd="0" destOrd="2" presId="urn:microsoft.com/office/officeart/2009/3/layout/RandomtoResultProcess"/>
    <dgm:cxn modelId="{05B9251A-A978-4C11-B717-8D804E672C2A}" type="presOf" srcId="{4FBFDB8A-BC38-FB45-BEDA-73B849E3A637}" destId="{239ECAAD-82F7-7142-90F8-2D608CAA8216}" srcOrd="0" destOrd="2" presId="urn:microsoft.com/office/officeart/2009/3/layout/RandomtoResultProcess"/>
    <dgm:cxn modelId="{44609185-F7BE-4D2A-AE66-09E4418B95CC}" type="presOf" srcId="{270A7EDA-0B40-4645-9215-150BC17A08AA}" destId="{BF44BFE5-C8B9-CF45-9EFA-51549FF66E88}" srcOrd="0" destOrd="0" presId="urn:microsoft.com/office/officeart/2009/3/layout/RandomtoResultProcess"/>
    <dgm:cxn modelId="{77CA11D8-8608-CA47-AA3F-0525DEC54F4F}" srcId="{270A7EDA-0B40-4645-9215-150BC17A08AA}" destId="{E27673E9-D9D3-C44F-A19D-FFB57806FB1B}" srcOrd="3" destOrd="0" parTransId="{445FD0F6-4A94-4041-AE15-77EB0C2C14F7}" sibTransId="{41D42566-0637-784A-B765-714C1006D46A}"/>
    <dgm:cxn modelId="{A11448B1-5DDB-0042-9B27-46C5C85F6C95}" srcId="{15AF6620-700C-3249-89D3-6DCBDBC3942A}" destId="{C9F2DB22-73C7-5E46-9D3D-A4CA255DC6E0}" srcOrd="2" destOrd="0" parTransId="{AB07BD94-DC1E-9A44-9754-F48BF16D4734}" sibTransId="{6911FF03-8CCD-9947-A9C4-DE5023DDFAFD}"/>
    <dgm:cxn modelId="{20912ABF-3DD7-F842-8588-F817B2E8193F}" srcId="{EC697CA9-8A6F-1443-8D14-E2FBE4662E54}" destId="{3D8FEB47-671B-BC4C-88C8-CD02777D5458}" srcOrd="2" destOrd="0" parTransId="{369417B9-08FD-2D4C-881D-EB5522208DC4}" sibTransId="{AFFC583C-5A49-3D45-A965-C7D16D0790F1}"/>
    <dgm:cxn modelId="{60FCDB03-3B90-F141-B1D3-8BC1B339903F}" srcId="{15AF6620-700C-3249-89D3-6DCBDBC3942A}" destId="{270A7EDA-0B40-4645-9215-150BC17A08AA}" srcOrd="0" destOrd="0" parTransId="{BB5D5A0C-7F32-C54D-9216-F433DE26057B}" sibTransId="{D33D08C7-05E6-0D44-9BB7-05CD050C2ED3}"/>
    <dgm:cxn modelId="{090CF370-5CC1-434D-B726-61AE37AD64E7}" type="presOf" srcId="{F8C5AB55-2672-5B4C-9835-B38D9BF59CF4}" destId="{653C9599-7BC3-A246-97A4-E80579337A9D}" srcOrd="0" destOrd="3" presId="urn:microsoft.com/office/officeart/2009/3/layout/RandomtoResultProcess"/>
    <dgm:cxn modelId="{5DC6D3B3-C9B6-40C9-A41C-D215B2B72B51}" type="presOf" srcId="{3D8FEB47-671B-BC4C-88C8-CD02777D5458}" destId="{653C9599-7BC3-A246-97A4-E80579337A9D}" srcOrd="0" destOrd="2" presId="urn:microsoft.com/office/officeart/2009/3/layout/RandomtoResultProcess"/>
    <dgm:cxn modelId="{C3F1BB1C-335E-8747-8942-0A01918CE57F}" srcId="{270A7EDA-0B40-4645-9215-150BC17A08AA}" destId="{066DA47C-429A-6E4E-9977-FA933FFD8C2A}" srcOrd="2" destOrd="0" parTransId="{AE3C1C7C-E02E-FA43-8905-9BF89635746E}" sibTransId="{B123BA6D-8572-0D41-AB98-174B01F07053}"/>
    <dgm:cxn modelId="{3638DA6A-8CDA-4CDB-AD83-1FF42ED6B157}" type="presOf" srcId="{F36B94DC-CC34-9C4C-8972-279BA08C248B}" destId="{239ECAAD-82F7-7142-90F8-2D608CAA8216}" srcOrd="0" destOrd="0" presId="urn:microsoft.com/office/officeart/2009/3/layout/RandomtoResultProcess"/>
    <dgm:cxn modelId="{B2F62D42-060B-4071-BA4E-347ACB348E0E}" type="presParOf" srcId="{F46DA087-4024-CF49-8369-4E42C18EB390}" destId="{97F51E35-BBCC-D54D-9CA3-56EAE68C759A}" srcOrd="0" destOrd="0" presId="urn:microsoft.com/office/officeart/2009/3/layout/RandomtoResultProcess"/>
    <dgm:cxn modelId="{61EE9FFF-44F0-478E-A69A-6BA20EE46B0C}" type="presParOf" srcId="{97F51E35-BBCC-D54D-9CA3-56EAE68C759A}" destId="{BF44BFE5-C8B9-CF45-9EFA-51549FF66E88}" srcOrd="0" destOrd="0" presId="urn:microsoft.com/office/officeart/2009/3/layout/RandomtoResultProcess"/>
    <dgm:cxn modelId="{9A0BF917-0621-418E-800D-A0ECCEF75616}" type="presParOf" srcId="{97F51E35-BBCC-D54D-9CA3-56EAE68C759A}" destId="{86CD9DDA-720A-F142-B373-36A380DF5ED9}" srcOrd="1" destOrd="0" presId="urn:microsoft.com/office/officeart/2009/3/layout/RandomtoResultProcess"/>
    <dgm:cxn modelId="{E140B1A9-DF6F-4C8D-8769-382F0AA221F4}" type="presParOf" srcId="{97F51E35-BBCC-D54D-9CA3-56EAE68C759A}" destId="{AB2D2DA9-BA48-2943-9694-71948E9A46F3}" srcOrd="2" destOrd="0" presId="urn:microsoft.com/office/officeart/2009/3/layout/RandomtoResultProcess"/>
    <dgm:cxn modelId="{5DBC2A83-A71B-456A-8C98-C49B65A8E537}" type="presParOf" srcId="{97F51E35-BBCC-D54D-9CA3-56EAE68C759A}" destId="{149BAFD0-9E80-4A40-A4E6-AD977417DF29}" srcOrd="3" destOrd="0" presId="urn:microsoft.com/office/officeart/2009/3/layout/RandomtoResultProcess"/>
    <dgm:cxn modelId="{FF8E8C20-4C5D-4FA0-924C-772CDC7BA596}" type="presParOf" srcId="{97F51E35-BBCC-D54D-9CA3-56EAE68C759A}" destId="{3A96480E-8DA2-9545-93A1-B38641D4CC84}" srcOrd="4" destOrd="0" presId="urn:microsoft.com/office/officeart/2009/3/layout/RandomtoResultProcess"/>
    <dgm:cxn modelId="{794B29D7-4117-467C-AFEA-6E1C9A61D5DE}" type="presParOf" srcId="{97F51E35-BBCC-D54D-9CA3-56EAE68C759A}" destId="{69889F47-B44E-534C-B7E4-11C723DE0D9B}" srcOrd="5" destOrd="0" presId="urn:microsoft.com/office/officeart/2009/3/layout/RandomtoResultProcess"/>
    <dgm:cxn modelId="{4D6B12EC-9AF1-400D-B201-8B6D2DEA0BF2}" type="presParOf" srcId="{97F51E35-BBCC-D54D-9CA3-56EAE68C759A}" destId="{4DB4AC12-6FE8-B14C-8495-7F00CF2BCAB9}" srcOrd="6" destOrd="0" presId="urn:microsoft.com/office/officeart/2009/3/layout/RandomtoResultProcess"/>
    <dgm:cxn modelId="{BAB3B42D-49FB-4181-AA74-F984C48DAFC1}" type="presParOf" srcId="{97F51E35-BBCC-D54D-9CA3-56EAE68C759A}" destId="{F67EA4DE-0208-9440-A930-D3CAB93FCD06}" srcOrd="7" destOrd="0" presId="urn:microsoft.com/office/officeart/2009/3/layout/RandomtoResultProcess"/>
    <dgm:cxn modelId="{13392ED2-9A0B-4278-9E29-DDC79FEE5D03}" type="presParOf" srcId="{97F51E35-BBCC-D54D-9CA3-56EAE68C759A}" destId="{524292BE-0C75-1A40-8F5B-3BC02DADBA12}" srcOrd="8" destOrd="0" presId="urn:microsoft.com/office/officeart/2009/3/layout/RandomtoResultProcess"/>
    <dgm:cxn modelId="{0658C44A-9F8B-4DF8-B9F0-AF23AA0509EB}" type="presParOf" srcId="{97F51E35-BBCC-D54D-9CA3-56EAE68C759A}" destId="{B34CB6CD-BC6A-5644-8F89-FC0582345141}" srcOrd="9" destOrd="0" presId="urn:microsoft.com/office/officeart/2009/3/layout/RandomtoResultProcess"/>
    <dgm:cxn modelId="{448E3550-49C8-4BC0-AAA0-BEBB2F80CC41}" type="presParOf" srcId="{97F51E35-BBCC-D54D-9CA3-56EAE68C759A}" destId="{C5B36471-819C-234A-9542-1455AE281AEF}" srcOrd="10" destOrd="0" presId="urn:microsoft.com/office/officeart/2009/3/layout/RandomtoResultProcess"/>
    <dgm:cxn modelId="{6A73D89D-D69A-43C3-AE1C-34B090CEF449}" type="presParOf" srcId="{97F51E35-BBCC-D54D-9CA3-56EAE68C759A}" destId="{1ADEA5F9-C2B1-B74C-BFC5-3EA2D96B6784}" srcOrd="11" destOrd="0" presId="urn:microsoft.com/office/officeart/2009/3/layout/RandomtoResultProcess"/>
    <dgm:cxn modelId="{72CB009E-9B67-4FA4-8AD8-75D52C88CC2B}" type="presParOf" srcId="{97F51E35-BBCC-D54D-9CA3-56EAE68C759A}" destId="{B70CD85F-FB3B-7E49-BC61-2C66A55CB9F3}" srcOrd="12" destOrd="0" presId="urn:microsoft.com/office/officeart/2009/3/layout/RandomtoResultProcess"/>
    <dgm:cxn modelId="{64C53A0F-92B6-4725-8E93-4A0A40C05F97}" type="presParOf" srcId="{97F51E35-BBCC-D54D-9CA3-56EAE68C759A}" destId="{AEE251AA-25E1-9449-AD61-DB4704792C94}" srcOrd="13" destOrd="0" presId="urn:microsoft.com/office/officeart/2009/3/layout/RandomtoResultProcess"/>
    <dgm:cxn modelId="{77FE2E07-853D-4379-9189-9656E691C7B7}" type="presParOf" srcId="{97F51E35-BBCC-D54D-9CA3-56EAE68C759A}" destId="{BBA9751B-6602-0348-89E3-8DEE7DCBCD78}" srcOrd="14" destOrd="0" presId="urn:microsoft.com/office/officeart/2009/3/layout/RandomtoResultProcess"/>
    <dgm:cxn modelId="{FC99A95A-A603-4CBB-9F5C-E080124EC96B}" type="presParOf" srcId="{97F51E35-BBCC-D54D-9CA3-56EAE68C759A}" destId="{58D2A71F-7A8B-F94B-BD80-17A7667309F5}" srcOrd="15" destOrd="0" presId="urn:microsoft.com/office/officeart/2009/3/layout/RandomtoResultProcess"/>
    <dgm:cxn modelId="{B1A72924-5FF9-4CBF-A57D-F5E290FDC32C}" type="presParOf" srcId="{97F51E35-BBCC-D54D-9CA3-56EAE68C759A}" destId="{82B17D22-5E15-3D43-94F4-F88C65F2041D}" srcOrd="16" destOrd="0" presId="urn:microsoft.com/office/officeart/2009/3/layout/RandomtoResultProcess"/>
    <dgm:cxn modelId="{CC6D4866-1070-4D78-8D26-702761AC3994}" type="presParOf" srcId="{97F51E35-BBCC-D54D-9CA3-56EAE68C759A}" destId="{352C7326-A6A3-684D-A020-33BDC9D5BE49}" srcOrd="17" destOrd="0" presId="urn:microsoft.com/office/officeart/2009/3/layout/RandomtoResultProcess"/>
    <dgm:cxn modelId="{42ADA6D8-F47D-482D-BE68-F734ADF20BC0}" type="presParOf" srcId="{97F51E35-BBCC-D54D-9CA3-56EAE68C759A}" destId="{C736F1FD-CF9F-0042-BA9C-EC7BD930E9A2}" srcOrd="18" destOrd="0" presId="urn:microsoft.com/office/officeart/2009/3/layout/RandomtoResultProcess"/>
    <dgm:cxn modelId="{3BC2D523-A797-41A7-BE9F-DB0C943685B6}" type="presParOf" srcId="{97F51E35-BBCC-D54D-9CA3-56EAE68C759A}" destId="{5CD92BE5-A9D0-E844-A685-15CE4A024A24}" srcOrd="19" destOrd="0" presId="urn:microsoft.com/office/officeart/2009/3/layout/RandomtoResultProcess"/>
    <dgm:cxn modelId="{B9EE92DA-B08A-434D-9ADA-FFB92E21EE11}" type="presParOf" srcId="{F46DA087-4024-CF49-8369-4E42C18EB390}" destId="{DF8CA827-4A44-A04E-9AC8-3C6FA3E701DE}" srcOrd="1" destOrd="0" presId="urn:microsoft.com/office/officeart/2009/3/layout/RandomtoResultProcess"/>
    <dgm:cxn modelId="{3F29EDEA-8129-4858-AFFA-F79F55EFDD20}" type="presParOf" srcId="{DF8CA827-4A44-A04E-9AC8-3C6FA3E701DE}" destId="{F8677ADB-F67E-AA40-B398-46D386F25B89}" srcOrd="0" destOrd="0" presId="urn:microsoft.com/office/officeart/2009/3/layout/RandomtoResultProcess"/>
    <dgm:cxn modelId="{935C203A-B94A-4B70-B32B-ED393940F451}" type="presParOf" srcId="{DF8CA827-4A44-A04E-9AC8-3C6FA3E701DE}" destId="{7CE30B60-CC16-4C4C-A0B5-2F1094665A5F}" srcOrd="1" destOrd="0" presId="urn:microsoft.com/office/officeart/2009/3/layout/RandomtoResultProcess"/>
    <dgm:cxn modelId="{4C77B9A1-F7E3-4E00-BBCE-EF8F27260D1D}" type="presParOf" srcId="{F46DA087-4024-CF49-8369-4E42C18EB390}" destId="{8344F25D-F143-F64C-BCAB-068FBACF6A4D}" srcOrd="2" destOrd="0" presId="urn:microsoft.com/office/officeart/2009/3/layout/RandomtoResultProcess"/>
    <dgm:cxn modelId="{E4A1FBB4-01FC-46BD-820A-823E82AAEC5A}" type="presParOf" srcId="{8344F25D-F143-F64C-BCAB-068FBACF6A4D}" destId="{952751DE-1F2B-9F48-9283-7E4AF14E58FE}" srcOrd="0" destOrd="0" presId="urn:microsoft.com/office/officeart/2009/3/layout/RandomtoResultProcess"/>
    <dgm:cxn modelId="{91DB702E-C9A2-47CC-99F7-70BA136B3EDB}" type="presParOf" srcId="{8344F25D-F143-F64C-BCAB-068FBACF6A4D}" destId="{653C9599-7BC3-A246-97A4-E80579337A9D}" srcOrd="1" destOrd="0" presId="urn:microsoft.com/office/officeart/2009/3/layout/RandomtoResultProcess"/>
    <dgm:cxn modelId="{3ED1D575-FD72-4D66-BD41-985AE81A484D}" type="presParOf" srcId="{8344F25D-F143-F64C-BCAB-068FBACF6A4D}" destId="{246377C1-CBA9-0540-95AA-82D5D8BD92AE}" srcOrd="2" destOrd="0" presId="urn:microsoft.com/office/officeart/2009/3/layout/RandomtoResultProcess"/>
    <dgm:cxn modelId="{6310EAB5-7FC6-482A-900D-1D3BDC5C8A20}" type="presParOf" srcId="{F46DA087-4024-CF49-8369-4E42C18EB390}" destId="{03BF05FF-61BD-4A47-8C33-E78E69C62A63}" srcOrd="3" destOrd="0" presId="urn:microsoft.com/office/officeart/2009/3/layout/RandomtoResultProcess"/>
    <dgm:cxn modelId="{8D297016-6D44-4985-BB6C-FEE24670C683}" type="presParOf" srcId="{03BF05FF-61BD-4A47-8C33-E78E69C62A63}" destId="{98E1A07C-E5CD-394E-AA6D-76B71047ECF1}" srcOrd="0" destOrd="0" presId="urn:microsoft.com/office/officeart/2009/3/layout/RandomtoResultProcess"/>
    <dgm:cxn modelId="{29FEA67E-B044-4136-844A-D55B5CB620D4}" type="presParOf" srcId="{03BF05FF-61BD-4A47-8C33-E78E69C62A63}" destId="{48CF1D54-95AF-954C-A278-21BE3F1BF944}" srcOrd="1" destOrd="0" presId="urn:microsoft.com/office/officeart/2009/3/layout/RandomtoResultProcess"/>
    <dgm:cxn modelId="{86A742F0-8A45-44BB-87DC-E4EF52E30877}" type="presParOf" srcId="{F46DA087-4024-CF49-8369-4E42C18EB390}" destId="{C750D808-0055-4042-94E9-0C47BCE35665}" srcOrd="4" destOrd="0" presId="urn:microsoft.com/office/officeart/2009/3/layout/RandomtoResultProcess"/>
    <dgm:cxn modelId="{7DEAD100-2EBE-4648-A1B7-08508444B559}" type="presParOf" srcId="{C750D808-0055-4042-94E9-0C47BCE35665}" destId="{FD4871AE-F3C6-2746-B9D7-EEB0DFFCC395}" srcOrd="0" destOrd="0" presId="urn:microsoft.com/office/officeart/2009/3/layout/RandomtoResultProcess"/>
    <dgm:cxn modelId="{952080ED-E20A-4FFE-AD43-5DDF5484903C}" type="presParOf" srcId="{C750D808-0055-4042-94E9-0C47BCE35665}" destId="{239ECAAD-82F7-7142-90F8-2D608CAA8216}" srcOrd="1" destOrd="0" presId="urn:microsoft.com/office/officeart/2009/3/layout/RandomtoResultProcess"/>
    <dgm:cxn modelId="{C898817F-8B25-42A6-99BD-8AFA6C6C27A5}" type="presParOf" srcId="{C750D808-0055-4042-94E9-0C47BCE35665}" destId="{388BB500-ADE5-864C-A5FB-73C991AA076F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AF6620-700C-3249-89D3-6DCBDBC3942A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0A7EDA-0B40-4645-9215-150BC17A08AA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1. Authoring</a:t>
          </a:r>
          <a:endParaRPr lang="en-US" sz="2000" dirty="0">
            <a:solidFill>
              <a:srgbClr val="FF0000"/>
            </a:solidFill>
          </a:endParaRPr>
        </a:p>
      </dgm:t>
    </dgm:pt>
    <dgm:pt modelId="{BB5D5A0C-7F32-C54D-9216-F433DE26057B}" type="parTrans" cxnId="{60FCDB03-3B90-F141-B1D3-8BC1B339903F}">
      <dgm:prSet/>
      <dgm:spPr/>
      <dgm:t>
        <a:bodyPr/>
        <a:lstStyle/>
        <a:p>
          <a:endParaRPr lang="en-US"/>
        </a:p>
      </dgm:t>
    </dgm:pt>
    <dgm:pt modelId="{D33D08C7-05E6-0D44-9BB7-05CD050C2ED3}" type="sibTrans" cxnId="{60FCDB03-3B90-F141-B1D3-8BC1B339903F}">
      <dgm:prSet/>
      <dgm:spPr/>
      <dgm:t>
        <a:bodyPr/>
        <a:lstStyle/>
        <a:p>
          <a:endParaRPr lang="en-US"/>
        </a:p>
      </dgm:t>
    </dgm:pt>
    <dgm:pt modelId="{EFF6AE38-37CA-B84B-ADE9-79A56D385599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Smart discovery</a:t>
          </a:r>
          <a:endParaRPr lang="en-US" dirty="0">
            <a:solidFill>
              <a:srgbClr val="FF0000"/>
            </a:solidFill>
          </a:endParaRPr>
        </a:p>
      </dgm:t>
    </dgm:pt>
    <dgm:pt modelId="{410BF984-89AD-ED44-8F9C-8C67F6F9D3C2}" type="parTrans" cxnId="{2F7369EF-7720-2B4B-8BC3-D04508B04CE6}">
      <dgm:prSet/>
      <dgm:spPr/>
      <dgm:t>
        <a:bodyPr/>
        <a:lstStyle/>
        <a:p>
          <a:endParaRPr lang="en-US"/>
        </a:p>
      </dgm:t>
    </dgm:pt>
    <dgm:pt modelId="{A1494BBD-93B2-3147-A533-F54843E6E6EF}" type="sibTrans" cxnId="{2F7369EF-7720-2B4B-8BC3-D04508B04CE6}">
      <dgm:prSet/>
      <dgm:spPr/>
      <dgm:t>
        <a:bodyPr/>
        <a:lstStyle/>
        <a:p>
          <a:endParaRPr lang="en-US"/>
        </a:p>
      </dgm:t>
    </dgm:pt>
    <dgm:pt modelId="{EC697CA9-8A6F-1443-8D14-E2FBE4662E54}">
      <dgm:prSet phldrT="[Text]" custT="1"/>
      <dgm:spPr/>
      <dgm:t>
        <a:bodyPr/>
        <a:lstStyle/>
        <a:p>
          <a:r>
            <a:rPr lang="en-US" sz="2000" dirty="0" smtClean="0">
              <a:solidFill>
                <a:srgbClr val="D9D9D9"/>
              </a:solidFill>
            </a:rPr>
            <a:t>2. Publishing</a:t>
          </a:r>
          <a:endParaRPr lang="en-US" sz="2000" dirty="0">
            <a:solidFill>
              <a:srgbClr val="D9D9D9"/>
            </a:solidFill>
          </a:endParaRPr>
        </a:p>
      </dgm:t>
    </dgm:pt>
    <dgm:pt modelId="{D306B1C0-EE4A-9643-AA24-FE5500C9BCFD}" type="parTrans" cxnId="{7B416697-5746-0642-8AFC-69FE2DED5D1E}">
      <dgm:prSet/>
      <dgm:spPr/>
      <dgm:t>
        <a:bodyPr/>
        <a:lstStyle/>
        <a:p>
          <a:endParaRPr lang="en-US"/>
        </a:p>
      </dgm:t>
    </dgm:pt>
    <dgm:pt modelId="{F0145D15-5942-704E-BEDB-BD4A71705E82}" type="sibTrans" cxnId="{7B416697-5746-0642-8AFC-69FE2DED5D1E}">
      <dgm:prSet/>
      <dgm:spPr/>
      <dgm:t>
        <a:bodyPr/>
        <a:lstStyle/>
        <a:p>
          <a:endParaRPr lang="en-US"/>
        </a:p>
      </dgm:t>
    </dgm:pt>
    <dgm:pt modelId="{3D8FEB47-671B-BC4C-88C8-CD02777D5458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85000"/>
                </a:schemeClr>
              </a:solidFill>
            </a:rPr>
            <a:t>Writing the manuscript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369417B9-08FD-2D4C-881D-EB5522208DC4}" type="parTrans" cxnId="{20912ABF-3DD7-F842-8588-F817B2E8193F}">
      <dgm:prSet/>
      <dgm:spPr/>
      <dgm:t>
        <a:bodyPr/>
        <a:lstStyle/>
        <a:p>
          <a:endParaRPr lang="en-US"/>
        </a:p>
      </dgm:t>
    </dgm:pt>
    <dgm:pt modelId="{AFFC583C-5A49-3D45-A965-C7D16D0790F1}" type="sibTrans" cxnId="{20912ABF-3DD7-F842-8588-F817B2E8193F}">
      <dgm:prSet/>
      <dgm:spPr/>
      <dgm:t>
        <a:bodyPr/>
        <a:lstStyle/>
        <a:p>
          <a:endParaRPr lang="en-US"/>
        </a:p>
      </dgm:t>
    </dgm:pt>
    <dgm:pt modelId="{C9F2DB22-73C7-5E46-9D3D-A4CA255DC6E0}">
      <dgm:prSet phldrT="[Text]" custT="1"/>
      <dgm:spPr>
        <a:solidFill>
          <a:srgbClr val="D9D9D9"/>
        </a:solidFill>
      </dgm:spPr>
      <dgm:t>
        <a:bodyPr/>
        <a:lstStyle/>
        <a:p>
          <a:r>
            <a:rPr lang="en-US" sz="2000" dirty="0" smtClean="0"/>
            <a:t>3. Marketing</a:t>
          </a:r>
          <a:endParaRPr lang="en-US" sz="2000" dirty="0"/>
        </a:p>
      </dgm:t>
    </dgm:pt>
    <dgm:pt modelId="{AB07BD94-DC1E-9A44-9754-F48BF16D4734}" type="parTrans" cxnId="{A11448B1-5DDB-0042-9B27-46C5C85F6C95}">
      <dgm:prSet/>
      <dgm:spPr/>
      <dgm:t>
        <a:bodyPr/>
        <a:lstStyle/>
        <a:p>
          <a:endParaRPr lang="en-US"/>
        </a:p>
      </dgm:t>
    </dgm:pt>
    <dgm:pt modelId="{6911FF03-8CCD-9947-A9C4-DE5023DDFAFD}" type="sibTrans" cxnId="{A11448B1-5DDB-0042-9B27-46C5C85F6C95}">
      <dgm:prSet/>
      <dgm:spPr/>
      <dgm:t>
        <a:bodyPr/>
        <a:lstStyle/>
        <a:p>
          <a:endParaRPr lang="en-US"/>
        </a:p>
      </dgm:t>
    </dgm:pt>
    <dgm:pt modelId="{F36B94DC-CC34-9C4C-8972-279BA08C248B}">
      <dgm:prSet phldrT="[Text]"/>
      <dgm:spPr/>
      <dgm:t>
        <a:bodyPr/>
        <a:lstStyle/>
        <a:p>
          <a:r>
            <a:rPr lang="en-US" dirty="0" smtClean="0">
              <a:solidFill>
                <a:srgbClr val="D9D9D9"/>
              </a:solidFill>
            </a:rPr>
            <a:t>Conferences</a:t>
          </a:r>
          <a:endParaRPr lang="en-US" dirty="0">
            <a:solidFill>
              <a:srgbClr val="D9D9D9"/>
            </a:solidFill>
          </a:endParaRPr>
        </a:p>
      </dgm:t>
    </dgm:pt>
    <dgm:pt modelId="{3FA95F65-DF96-154B-A729-9414D91D71E4}" type="parTrans" cxnId="{91ACE100-1ECE-8D4B-A47B-0BFFDFFA9B6B}">
      <dgm:prSet/>
      <dgm:spPr/>
      <dgm:t>
        <a:bodyPr/>
        <a:lstStyle/>
        <a:p>
          <a:endParaRPr lang="en-US"/>
        </a:p>
      </dgm:t>
    </dgm:pt>
    <dgm:pt modelId="{4A1E6DB8-AEF1-EE43-9C53-17E1FF5EAEEB}" type="sibTrans" cxnId="{91ACE100-1ECE-8D4B-A47B-0BFFDFFA9B6B}">
      <dgm:prSet/>
      <dgm:spPr/>
      <dgm:t>
        <a:bodyPr/>
        <a:lstStyle/>
        <a:p>
          <a:endParaRPr lang="en-US"/>
        </a:p>
      </dgm:t>
    </dgm:pt>
    <dgm:pt modelId="{5AA1704A-72A9-4449-A9F6-DBFA66810A30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Originality check</a:t>
          </a:r>
          <a:endParaRPr lang="en-US" dirty="0">
            <a:solidFill>
              <a:srgbClr val="FF0000"/>
            </a:solidFill>
          </a:endParaRPr>
        </a:p>
      </dgm:t>
    </dgm:pt>
    <dgm:pt modelId="{CA2BF98A-0156-0545-BCD9-56D1C852F804}" type="parTrans" cxnId="{179ADE4C-5F40-6140-9ECC-690DD2990BED}">
      <dgm:prSet/>
      <dgm:spPr/>
      <dgm:t>
        <a:bodyPr/>
        <a:lstStyle/>
        <a:p>
          <a:endParaRPr lang="en-US"/>
        </a:p>
      </dgm:t>
    </dgm:pt>
    <dgm:pt modelId="{7C77684E-5A09-1F49-BAA7-38605B630BD1}" type="sibTrans" cxnId="{179ADE4C-5F40-6140-9ECC-690DD2990BED}">
      <dgm:prSet/>
      <dgm:spPr/>
      <dgm:t>
        <a:bodyPr/>
        <a:lstStyle/>
        <a:p>
          <a:endParaRPr lang="en-US"/>
        </a:p>
      </dgm:t>
    </dgm:pt>
    <dgm:pt modelId="{066DA47C-429A-6E4E-9977-FA933FFD8C2A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Networking</a:t>
          </a:r>
          <a:endParaRPr lang="en-US" dirty="0">
            <a:solidFill>
              <a:srgbClr val="FF0000"/>
            </a:solidFill>
          </a:endParaRPr>
        </a:p>
      </dgm:t>
    </dgm:pt>
    <dgm:pt modelId="{AE3C1C7C-E02E-FA43-8905-9BF89635746E}" type="parTrans" cxnId="{C3F1BB1C-335E-8747-8942-0A01918CE57F}">
      <dgm:prSet/>
      <dgm:spPr/>
      <dgm:t>
        <a:bodyPr/>
        <a:lstStyle/>
        <a:p>
          <a:endParaRPr lang="en-US"/>
        </a:p>
      </dgm:t>
    </dgm:pt>
    <dgm:pt modelId="{B123BA6D-8572-0D41-AB98-174B01F07053}" type="sibTrans" cxnId="{C3F1BB1C-335E-8747-8942-0A01918CE57F}">
      <dgm:prSet/>
      <dgm:spPr/>
      <dgm:t>
        <a:bodyPr/>
        <a:lstStyle/>
        <a:p>
          <a:endParaRPr lang="en-US"/>
        </a:p>
      </dgm:t>
    </dgm:pt>
    <dgm:pt modelId="{062E1899-80E3-B544-8550-631781A43D46}">
      <dgm:prSet phldrT="[Text]"/>
      <dgm:spPr/>
      <dgm:t>
        <a:bodyPr/>
        <a:lstStyle/>
        <a:p>
          <a:r>
            <a:rPr lang="en-US" dirty="0" smtClean="0">
              <a:solidFill>
                <a:srgbClr val="D9D9D9"/>
              </a:solidFill>
            </a:rPr>
            <a:t>Collaboration</a:t>
          </a:r>
          <a:endParaRPr lang="en-US" dirty="0">
            <a:solidFill>
              <a:srgbClr val="D9D9D9"/>
            </a:solidFill>
          </a:endParaRPr>
        </a:p>
      </dgm:t>
    </dgm:pt>
    <dgm:pt modelId="{00D2112D-A491-7A40-8219-F36176D24C01}" type="parTrans" cxnId="{2875C6A7-CF76-2F48-A0FE-6DC02F9C5439}">
      <dgm:prSet/>
      <dgm:spPr/>
      <dgm:t>
        <a:bodyPr/>
        <a:lstStyle/>
        <a:p>
          <a:endParaRPr lang="en-US"/>
        </a:p>
      </dgm:t>
    </dgm:pt>
    <dgm:pt modelId="{7E15EA7E-7896-B644-A091-B111A7BF3B68}" type="sibTrans" cxnId="{2875C6A7-CF76-2F48-A0FE-6DC02F9C5439}">
      <dgm:prSet/>
      <dgm:spPr/>
      <dgm:t>
        <a:bodyPr/>
        <a:lstStyle/>
        <a:p>
          <a:endParaRPr lang="en-US"/>
        </a:p>
      </dgm:t>
    </dgm:pt>
    <dgm:pt modelId="{4FBFDB8A-BC38-FB45-BEDA-73B849E3A637}">
      <dgm:prSet phldrT="[Text]"/>
      <dgm:spPr/>
      <dgm:t>
        <a:bodyPr/>
        <a:lstStyle/>
        <a:p>
          <a:r>
            <a:rPr lang="en-US" dirty="0" smtClean="0">
              <a:solidFill>
                <a:srgbClr val="D9D9D9"/>
              </a:solidFill>
            </a:rPr>
            <a:t>Use of technology</a:t>
          </a:r>
          <a:endParaRPr lang="en-US" dirty="0">
            <a:solidFill>
              <a:srgbClr val="D9D9D9"/>
            </a:solidFill>
          </a:endParaRPr>
        </a:p>
      </dgm:t>
    </dgm:pt>
    <dgm:pt modelId="{E0FB4263-77AC-F349-81EE-62AA22807083}" type="parTrans" cxnId="{FB905AC6-9AB8-2545-BF28-AC6F37251E4D}">
      <dgm:prSet/>
      <dgm:spPr/>
      <dgm:t>
        <a:bodyPr/>
        <a:lstStyle/>
        <a:p>
          <a:endParaRPr lang="en-US"/>
        </a:p>
      </dgm:t>
    </dgm:pt>
    <dgm:pt modelId="{F134E3E5-945B-4540-AA1E-E2C2DBA11641}" type="sibTrans" cxnId="{FB905AC6-9AB8-2545-BF28-AC6F37251E4D}">
      <dgm:prSet/>
      <dgm:spPr/>
      <dgm:t>
        <a:bodyPr/>
        <a:lstStyle/>
        <a:p>
          <a:endParaRPr lang="en-US"/>
        </a:p>
      </dgm:t>
    </dgm:pt>
    <dgm:pt modelId="{29845AFD-EDAD-0C48-AA61-7204E53495EE}">
      <dgm:prSet phldrT="[Text]"/>
      <dgm:spPr/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0C5D7ED8-24CA-D34F-87B7-8273F1AAFDA2}" type="parTrans" cxnId="{E2C03360-482F-CA49-A9DC-620F20072736}">
      <dgm:prSet/>
      <dgm:spPr/>
      <dgm:t>
        <a:bodyPr/>
        <a:lstStyle/>
        <a:p>
          <a:endParaRPr lang="en-US"/>
        </a:p>
      </dgm:t>
    </dgm:pt>
    <dgm:pt modelId="{67D8C27B-5FA2-D746-90E1-2A749B920681}" type="sibTrans" cxnId="{E2C03360-482F-CA49-A9DC-620F20072736}">
      <dgm:prSet/>
      <dgm:spPr/>
      <dgm:t>
        <a:bodyPr/>
        <a:lstStyle/>
        <a:p>
          <a:endParaRPr lang="en-US"/>
        </a:p>
      </dgm:t>
    </dgm:pt>
    <dgm:pt modelId="{699268AA-5759-EF47-99DE-39D24D23CB07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85000"/>
                </a:schemeClr>
              </a:solidFill>
            </a:rPr>
            <a:t>Publishing strategy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C72C2158-E373-FF4F-B85E-2C298613BB82}" type="parTrans" cxnId="{1DE37BA7-1EB4-B540-9866-875B6FE481EE}">
      <dgm:prSet/>
      <dgm:spPr/>
      <dgm:t>
        <a:bodyPr/>
        <a:lstStyle/>
        <a:p>
          <a:endParaRPr lang="en-US"/>
        </a:p>
      </dgm:t>
    </dgm:pt>
    <dgm:pt modelId="{F51F01A8-4A8B-A646-A848-A9AAFBF3DB35}" type="sibTrans" cxnId="{1DE37BA7-1EB4-B540-9866-875B6FE481EE}">
      <dgm:prSet/>
      <dgm:spPr/>
      <dgm:t>
        <a:bodyPr/>
        <a:lstStyle/>
        <a:p>
          <a:endParaRPr lang="en-US"/>
        </a:p>
      </dgm:t>
    </dgm:pt>
    <dgm:pt modelId="{F8C5AB55-2672-5B4C-9835-B38D9BF59CF4}">
      <dgm:prSet phldrT="[Text]"/>
      <dgm:spPr/>
      <dgm:t>
        <a:bodyPr/>
        <a:lstStyle/>
        <a:p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CEDA6A82-6B02-E74F-9633-B520C6EBEFDA}" type="parTrans" cxnId="{3333BFB2-8F76-F542-BC2C-04BE16D32CFA}">
      <dgm:prSet/>
      <dgm:spPr/>
      <dgm:t>
        <a:bodyPr/>
        <a:lstStyle/>
        <a:p>
          <a:endParaRPr lang="en-US"/>
        </a:p>
      </dgm:t>
    </dgm:pt>
    <dgm:pt modelId="{A85D36AA-6ABE-4845-B51E-AC9F373194D1}" type="sibTrans" cxnId="{3333BFB2-8F76-F542-BC2C-04BE16D32CFA}">
      <dgm:prSet/>
      <dgm:spPr/>
      <dgm:t>
        <a:bodyPr/>
        <a:lstStyle/>
        <a:p>
          <a:endParaRPr lang="en-US"/>
        </a:p>
      </dgm:t>
    </dgm:pt>
    <dgm:pt modelId="{B42C9B98-F2F3-2940-8B25-5667E3203BC7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85000"/>
                </a:schemeClr>
              </a:solidFill>
            </a:rPr>
            <a:t>Level of </a:t>
          </a:r>
          <a:r>
            <a:rPr lang="en-US" dirty="0" err="1" smtClean="0">
              <a:solidFill>
                <a:schemeClr val="bg1">
                  <a:lumMod val="85000"/>
                </a:schemeClr>
              </a:solidFill>
            </a:rPr>
            <a:t>interdisciplinarity</a:t>
          </a:r>
          <a:endParaRPr lang="en-US" dirty="0">
            <a:solidFill>
              <a:schemeClr val="bg1">
                <a:lumMod val="85000"/>
              </a:schemeClr>
            </a:solidFill>
          </a:endParaRPr>
        </a:p>
      </dgm:t>
    </dgm:pt>
    <dgm:pt modelId="{3DC173B0-F19F-E64B-B105-6A41BB93239F}" type="parTrans" cxnId="{28F37B44-100A-0E45-BC7A-EA5DF2A21584}">
      <dgm:prSet/>
      <dgm:spPr/>
      <dgm:t>
        <a:bodyPr/>
        <a:lstStyle/>
        <a:p>
          <a:endParaRPr lang="en-US"/>
        </a:p>
      </dgm:t>
    </dgm:pt>
    <dgm:pt modelId="{283A3A23-6705-574B-AFE4-7F6A2FB1CF83}" type="sibTrans" cxnId="{28F37B44-100A-0E45-BC7A-EA5DF2A21584}">
      <dgm:prSet/>
      <dgm:spPr/>
      <dgm:t>
        <a:bodyPr/>
        <a:lstStyle/>
        <a:p>
          <a:endParaRPr lang="en-US"/>
        </a:p>
      </dgm:t>
    </dgm:pt>
    <dgm:pt modelId="{9D1DE50E-FC72-41F8-A584-F826B2B4A7CA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Reference management</a:t>
          </a:r>
          <a:endParaRPr lang="en-US" dirty="0">
            <a:solidFill>
              <a:srgbClr val="FF0000"/>
            </a:solidFill>
          </a:endParaRPr>
        </a:p>
      </dgm:t>
    </dgm:pt>
    <dgm:pt modelId="{DC86D4EB-4BD0-4390-BC1D-D88F96C59361}" type="parTrans" cxnId="{DEBA8055-16CC-436C-B714-BFFFF3DAAD53}">
      <dgm:prSet/>
      <dgm:spPr/>
      <dgm:t>
        <a:bodyPr/>
        <a:lstStyle/>
        <a:p>
          <a:endParaRPr lang="zh-TW" altLang="en-US"/>
        </a:p>
      </dgm:t>
    </dgm:pt>
    <dgm:pt modelId="{809A204D-715B-46D9-A47F-2436CDB72235}" type="sibTrans" cxnId="{DEBA8055-16CC-436C-B714-BFFFF3DAAD53}">
      <dgm:prSet/>
      <dgm:spPr/>
      <dgm:t>
        <a:bodyPr/>
        <a:lstStyle/>
        <a:p>
          <a:endParaRPr lang="zh-TW" altLang="en-US"/>
        </a:p>
      </dgm:t>
    </dgm:pt>
    <dgm:pt modelId="{F46DA087-4024-CF49-8369-4E42C18EB390}" type="pres">
      <dgm:prSet presAssocID="{15AF6620-700C-3249-89D3-6DCBDBC3942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F51E35-BBCC-D54D-9CA3-56EAE68C759A}" type="pres">
      <dgm:prSet presAssocID="{270A7EDA-0B40-4645-9215-150BC17A08AA}" presName="chaos" presStyleCnt="0"/>
      <dgm:spPr/>
    </dgm:pt>
    <dgm:pt modelId="{BF44BFE5-C8B9-CF45-9EFA-51549FF66E88}" type="pres">
      <dgm:prSet presAssocID="{270A7EDA-0B40-4645-9215-150BC17A08AA}" presName="parTx1" presStyleLbl="revTx" presStyleIdx="0" presStyleCnt="5"/>
      <dgm:spPr/>
      <dgm:t>
        <a:bodyPr/>
        <a:lstStyle/>
        <a:p>
          <a:endParaRPr lang="en-US"/>
        </a:p>
      </dgm:t>
    </dgm:pt>
    <dgm:pt modelId="{86CD9DDA-720A-F142-B373-36A380DF5ED9}" type="pres">
      <dgm:prSet presAssocID="{270A7EDA-0B40-4645-9215-150BC17A08AA}" presName="desTx1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D2DA9-BA48-2943-9694-71948E9A46F3}" type="pres">
      <dgm:prSet presAssocID="{270A7EDA-0B40-4645-9215-150BC17A08AA}" presName="c1" presStyleLbl="node1" presStyleIdx="0" presStyleCnt="19"/>
      <dgm:spPr>
        <a:solidFill>
          <a:schemeClr val="accent5">
            <a:lumMod val="50000"/>
          </a:schemeClr>
        </a:solidFill>
      </dgm:spPr>
    </dgm:pt>
    <dgm:pt modelId="{149BAFD0-9E80-4A40-A4E6-AD977417DF29}" type="pres">
      <dgm:prSet presAssocID="{270A7EDA-0B40-4645-9215-150BC17A08AA}" presName="c2" presStyleLbl="node1" presStyleIdx="1" presStyleCnt="19"/>
      <dgm:spPr>
        <a:solidFill>
          <a:srgbClr val="FFFF00"/>
        </a:solidFill>
      </dgm:spPr>
    </dgm:pt>
    <dgm:pt modelId="{3A96480E-8DA2-9545-93A1-B38641D4CC84}" type="pres">
      <dgm:prSet presAssocID="{270A7EDA-0B40-4645-9215-150BC17A08AA}" presName="c3" presStyleLbl="node1" presStyleIdx="2" presStyleCnt="19"/>
      <dgm:spPr>
        <a:solidFill>
          <a:schemeClr val="accent6">
            <a:lumMod val="75000"/>
          </a:schemeClr>
        </a:solidFill>
      </dgm:spPr>
    </dgm:pt>
    <dgm:pt modelId="{69889F47-B44E-534C-B7E4-11C723DE0D9B}" type="pres">
      <dgm:prSet presAssocID="{270A7EDA-0B40-4645-9215-150BC17A08AA}" presName="c4" presStyleLbl="node1" presStyleIdx="3" presStyleCnt="19"/>
      <dgm:spPr>
        <a:solidFill>
          <a:srgbClr val="FF0000"/>
        </a:solidFill>
      </dgm:spPr>
    </dgm:pt>
    <dgm:pt modelId="{4DB4AC12-6FE8-B14C-8495-7F00CF2BCAB9}" type="pres">
      <dgm:prSet presAssocID="{270A7EDA-0B40-4645-9215-150BC17A08AA}" presName="c5" presStyleLbl="node1" presStyleIdx="4" presStyleCnt="19"/>
      <dgm:spPr>
        <a:solidFill>
          <a:srgbClr val="FF6600"/>
        </a:solidFill>
      </dgm:spPr>
    </dgm:pt>
    <dgm:pt modelId="{F67EA4DE-0208-9440-A930-D3CAB93FCD06}" type="pres">
      <dgm:prSet presAssocID="{270A7EDA-0B40-4645-9215-150BC17A08AA}" presName="c6" presStyleLbl="node1" presStyleIdx="5" presStyleCnt="19"/>
      <dgm:spPr>
        <a:solidFill>
          <a:schemeClr val="accent6">
            <a:lumMod val="50000"/>
          </a:schemeClr>
        </a:solidFill>
      </dgm:spPr>
    </dgm:pt>
    <dgm:pt modelId="{524292BE-0C75-1A40-8F5B-3BC02DADBA12}" type="pres">
      <dgm:prSet presAssocID="{270A7EDA-0B40-4645-9215-150BC17A08AA}" presName="c7" presStyleLbl="node1" presStyleIdx="6" presStyleCnt="19"/>
      <dgm:spPr>
        <a:solidFill>
          <a:srgbClr val="FF6600"/>
        </a:solidFill>
      </dgm:spPr>
    </dgm:pt>
    <dgm:pt modelId="{B34CB6CD-BC6A-5644-8F89-FC0582345141}" type="pres">
      <dgm:prSet presAssocID="{270A7EDA-0B40-4645-9215-150BC17A08AA}" presName="c8" presStyleLbl="node1" presStyleIdx="7" presStyleCnt="19"/>
      <dgm:spPr>
        <a:solidFill>
          <a:srgbClr val="0000FF"/>
        </a:solidFill>
      </dgm:spPr>
    </dgm:pt>
    <dgm:pt modelId="{C5B36471-819C-234A-9542-1455AE281AEF}" type="pres">
      <dgm:prSet presAssocID="{270A7EDA-0B40-4645-9215-150BC17A08AA}" presName="c9" presStyleLbl="node1" presStyleIdx="8" presStyleCnt="19"/>
      <dgm:spPr>
        <a:solidFill>
          <a:schemeClr val="accent3">
            <a:lumMod val="75000"/>
          </a:schemeClr>
        </a:solidFill>
      </dgm:spPr>
    </dgm:pt>
    <dgm:pt modelId="{1ADEA5F9-C2B1-B74C-BFC5-3EA2D96B6784}" type="pres">
      <dgm:prSet presAssocID="{270A7EDA-0B40-4645-9215-150BC17A08AA}" presName="c10" presStyleLbl="node1" presStyleIdx="9" presStyleCnt="19"/>
      <dgm:spPr>
        <a:solidFill>
          <a:srgbClr val="008000"/>
        </a:solidFill>
      </dgm:spPr>
    </dgm:pt>
    <dgm:pt modelId="{B70CD85F-FB3B-7E49-BC61-2C66A55CB9F3}" type="pres">
      <dgm:prSet presAssocID="{270A7EDA-0B40-4645-9215-150BC17A08AA}" presName="c11" presStyleLbl="node1" presStyleIdx="10" presStyleCnt="19"/>
      <dgm:spPr>
        <a:solidFill>
          <a:srgbClr val="0000FF"/>
        </a:solidFill>
      </dgm:spPr>
    </dgm:pt>
    <dgm:pt modelId="{AEE251AA-25E1-9449-AD61-DB4704792C94}" type="pres">
      <dgm:prSet presAssocID="{270A7EDA-0B40-4645-9215-150BC17A08AA}" presName="c12" presStyleLbl="node1" presStyleIdx="11" presStyleCnt="19"/>
      <dgm:spPr>
        <a:solidFill>
          <a:srgbClr val="008000"/>
        </a:solidFill>
      </dgm:spPr>
    </dgm:pt>
    <dgm:pt modelId="{BBA9751B-6602-0348-89E3-8DEE7DCBCD78}" type="pres">
      <dgm:prSet presAssocID="{270A7EDA-0B40-4645-9215-150BC17A08AA}" presName="c13" presStyleLbl="node1" presStyleIdx="12" presStyleCnt="19"/>
      <dgm:spPr>
        <a:solidFill>
          <a:srgbClr val="800000"/>
        </a:solidFill>
      </dgm:spPr>
    </dgm:pt>
    <dgm:pt modelId="{58D2A71F-7A8B-F94B-BD80-17A7667309F5}" type="pres">
      <dgm:prSet presAssocID="{270A7EDA-0B40-4645-9215-150BC17A08AA}" presName="c14" presStyleLbl="node1" presStyleIdx="13" presStyleCnt="19"/>
      <dgm:spPr>
        <a:solidFill>
          <a:schemeClr val="accent4">
            <a:lumMod val="75000"/>
          </a:schemeClr>
        </a:solidFill>
      </dgm:spPr>
    </dgm:pt>
    <dgm:pt modelId="{82B17D22-5E15-3D43-94F4-F88C65F2041D}" type="pres">
      <dgm:prSet presAssocID="{270A7EDA-0B40-4645-9215-150BC17A08AA}" presName="c15" presStyleLbl="node1" presStyleIdx="14" presStyleCnt="19"/>
      <dgm:spPr>
        <a:solidFill>
          <a:srgbClr val="FF0000"/>
        </a:solidFill>
      </dgm:spPr>
    </dgm:pt>
    <dgm:pt modelId="{352C7326-A6A3-684D-A020-33BDC9D5BE49}" type="pres">
      <dgm:prSet presAssocID="{270A7EDA-0B40-4645-9215-150BC17A08AA}" presName="c16" presStyleLbl="node1" presStyleIdx="15" presStyleCnt="19"/>
      <dgm:spPr>
        <a:solidFill>
          <a:srgbClr val="3366FF"/>
        </a:solidFill>
      </dgm:spPr>
    </dgm:pt>
    <dgm:pt modelId="{C736F1FD-CF9F-0042-BA9C-EC7BD930E9A2}" type="pres">
      <dgm:prSet presAssocID="{270A7EDA-0B40-4645-9215-150BC17A08AA}" presName="c17" presStyleLbl="node1" presStyleIdx="16" presStyleCnt="19"/>
      <dgm:spPr>
        <a:solidFill>
          <a:srgbClr val="FFFF00"/>
        </a:solidFill>
      </dgm:spPr>
    </dgm:pt>
    <dgm:pt modelId="{5CD92BE5-A9D0-E844-A685-15CE4A024A24}" type="pres">
      <dgm:prSet presAssocID="{270A7EDA-0B40-4645-9215-150BC17A08AA}" presName="c18" presStyleLbl="node1" presStyleIdx="17" presStyleCnt="19"/>
      <dgm:spPr>
        <a:solidFill>
          <a:schemeClr val="tx1">
            <a:lumMod val="65000"/>
            <a:lumOff val="35000"/>
          </a:schemeClr>
        </a:solidFill>
      </dgm:spPr>
    </dgm:pt>
    <dgm:pt modelId="{DF8CA827-4A44-A04E-9AC8-3C6FA3E701DE}" type="pres">
      <dgm:prSet presAssocID="{D33D08C7-05E6-0D44-9BB7-05CD050C2ED3}" presName="chevronComposite1" presStyleCnt="0"/>
      <dgm:spPr/>
    </dgm:pt>
    <dgm:pt modelId="{F8677ADB-F67E-AA40-B398-46D386F25B89}" type="pres">
      <dgm:prSet presAssocID="{D33D08C7-05E6-0D44-9BB7-05CD050C2ED3}" presName="chevron1" presStyleLbl="sibTrans2D1" presStyleIdx="0" presStyleCnt="2"/>
      <dgm:spPr>
        <a:solidFill>
          <a:schemeClr val="bg1">
            <a:lumMod val="85000"/>
          </a:schemeClr>
        </a:solidFill>
      </dgm:spPr>
    </dgm:pt>
    <dgm:pt modelId="{7CE30B60-CC16-4C4C-A0B5-2F1094665A5F}" type="pres">
      <dgm:prSet presAssocID="{D33D08C7-05E6-0D44-9BB7-05CD050C2ED3}" presName="spChevron1" presStyleCnt="0"/>
      <dgm:spPr/>
    </dgm:pt>
    <dgm:pt modelId="{8344F25D-F143-F64C-BCAB-068FBACF6A4D}" type="pres">
      <dgm:prSet presAssocID="{EC697CA9-8A6F-1443-8D14-E2FBE4662E54}" presName="middle" presStyleCnt="0"/>
      <dgm:spPr/>
    </dgm:pt>
    <dgm:pt modelId="{952751DE-1F2B-9F48-9283-7E4AF14E58FE}" type="pres">
      <dgm:prSet presAssocID="{EC697CA9-8A6F-1443-8D14-E2FBE4662E54}" presName="parTxMid" presStyleLbl="revTx" presStyleIdx="2" presStyleCnt="5"/>
      <dgm:spPr/>
      <dgm:t>
        <a:bodyPr/>
        <a:lstStyle/>
        <a:p>
          <a:endParaRPr lang="en-US"/>
        </a:p>
      </dgm:t>
    </dgm:pt>
    <dgm:pt modelId="{653C9599-7BC3-A246-97A4-E80579337A9D}" type="pres">
      <dgm:prSet presAssocID="{EC697CA9-8A6F-1443-8D14-E2FBE4662E54}" presName="desTxMi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377C1-CBA9-0540-95AA-82D5D8BD92AE}" type="pres">
      <dgm:prSet presAssocID="{EC697CA9-8A6F-1443-8D14-E2FBE4662E54}" presName="spMid" presStyleCnt="0"/>
      <dgm:spPr/>
    </dgm:pt>
    <dgm:pt modelId="{03BF05FF-61BD-4A47-8C33-E78E69C62A63}" type="pres">
      <dgm:prSet presAssocID="{F0145D15-5942-704E-BEDB-BD4A71705E82}" presName="chevronComposite1" presStyleCnt="0"/>
      <dgm:spPr/>
    </dgm:pt>
    <dgm:pt modelId="{98E1A07C-E5CD-394E-AA6D-76B71047ECF1}" type="pres">
      <dgm:prSet presAssocID="{F0145D15-5942-704E-BEDB-BD4A71705E82}" presName="chevron1" presStyleLbl="sibTrans2D1" presStyleIdx="1" presStyleCnt="2"/>
      <dgm:spPr>
        <a:solidFill>
          <a:srgbClr val="D9D9D9"/>
        </a:solidFill>
      </dgm:spPr>
    </dgm:pt>
    <dgm:pt modelId="{48CF1D54-95AF-954C-A278-21BE3F1BF944}" type="pres">
      <dgm:prSet presAssocID="{F0145D15-5942-704E-BEDB-BD4A71705E82}" presName="spChevron1" presStyleCnt="0"/>
      <dgm:spPr/>
    </dgm:pt>
    <dgm:pt modelId="{C750D808-0055-4042-94E9-0C47BCE35665}" type="pres">
      <dgm:prSet presAssocID="{C9F2DB22-73C7-5E46-9D3D-A4CA255DC6E0}" presName="last" presStyleCnt="0"/>
      <dgm:spPr/>
    </dgm:pt>
    <dgm:pt modelId="{FD4871AE-F3C6-2746-B9D7-EEB0DFFCC395}" type="pres">
      <dgm:prSet presAssocID="{C9F2DB22-73C7-5E46-9D3D-A4CA255DC6E0}" presName="circleTx" presStyleLbl="node1" presStyleIdx="18" presStyleCnt="19"/>
      <dgm:spPr/>
      <dgm:t>
        <a:bodyPr/>
        <a:lstStyle/>
        <a:p>
          <a:endParaRPr lang="en-US"/>
        </a:p>
      </dgm:t>
    </dgm:pt>
    <dgm:pt modelId="{239ECAAD-82F7-7142-90F8-2D608CAA8216}" type="pres">
      <dgm:prSet presAssocID="{C9F2DB22-73C7-5E46-9D3D-A4CA255DC6E0}" presName="desTxN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BB500-ADE5-864C-A5FB-73C991AA076F}" type="pres">
      <dgm:prSet presAssocID="{C9F2DB22-73C7-5E46-9D3D-A4CA255DC6E0}" presName="spN" presStyleCnt="0"/>
      <dgm:spPr/>
    </dgm:pt>
  </dgm:ptLst>
  <dgm:cxnLst>
    <dgm:cxn modelId="{060791EF-6185-4875-A157-DF58A03E44EA}" type="presOf" srcId="{270A7EDA-0B40-4645-9215-150BC17A08AA}" destId="{BF44BFE5-C8B9-CF45-9EFA-51549FF66E88}" srcOrd="0" destOrd="0" presId="urn:microsoft.com/office/officeart/2009/3/layout/RandomtoResultProcess"/>
    <dgm:cxn modelId="{1DE37BA7-1EB4-B540-9866-875B6FE481EE}" srcId="{EC697CA9-8A6F-1443-8D14-E2FBE4662E54}" destId="{699268AA-5759-EF47-99DE-39D24D23CB07}" srcOrd="1" destOrd="0" parTransId="{C72C2158-E373-FF4F-B85E-2C298613BB82}" sibTransId="{F51F01A8-4A8B-A646-A848-A9AAFBF3DB35}"/>
    <dgm:cxn modelId="{179ADE4C-5F40-6140-9ECC-690DD2990BED}" srcId="{270A7EDA-0B40-4645-9215-150BC17A08AA}" destId="{5AA1704A-72A9-4449-A9F6-DBFA66810A30}" srcOrd="2" destOrd="0" parTransId="{CA2BF98A-0156-0545-BCD9-56D1C852F804}" sibTransId="{7C77684E-5A09-1F49-BAA7-38605B630BD1}"/>
    <dgm:cxn modelId="{E2C03360-482F-CA49-A9DC-620F20072736}" srcId="{EC697CA9-8A6F-1443-8D14-E2FBE4662E54}" destId="{29845AFD-EDAD-0C48-AA61-7204E53495EE}" srcOrd="4" destOrd="0" parTransId="{0C5D7ED8-24CA-D34F-87B7-8273F1AAFDA2}" sibTransId="{67D8C27B-5FA2-D746-90E1-2A749B920681}"/>
    <dgm:cxn modelId="{6D671CFB-A814-4D8F-AAB7-E33A6F6F3424}" type="presOf" srcId="{F36B94DC-CC34-9C4C-8972-279BA08C248B}" destId="{239ECAAD-82F7-7142-90F8-2D608CAA8216}" srcOrd="0" destOrd="0" presId="urn:microsoft.com/office/officeart/2009/3/layout/RandomtoResultProcess"/>
    <dgm:cxn modelId="{E7116BD6-85CE-4EA4-B3CA-DBCCE60F2C63}" type="presOf" srcId="{4FBFDB8A-BC38-FB45-BEDA-73B849E3A637}" destId="{239ECAAD-82F7-7142-90F8-2D608CAA8216}" srcOrd="0" destOrd="2" presId="urn:microsoft.com/office/officeart/2009/3/layout/RandomtoResultProcess"/>
    <dgm:cxn modelId="{D46B8A61-3F3B-48D2-BE82-7967048E2FD1}" type="presOf" srcId="{C9F2DB22-73C7-5E46-9D3D-A4CA255DC6E0}" destId="{FD4871AE-F3C6-2746-B9D7-EEB0DFFCC395}" srcOrd="0" destOrd="0" presId="urn:microsoft.com/office/officeart/2009/3/layout/RandomtoResultProcess"/>
    <dgm:cxn modelId="{F08C221C-8497-4822-B265-4B031663A37A}" type="presOf" srcId="{15AF6620-700C-3249-89D3-6DCBDBC3942A}" destId="{F46DA087-4024-CF49-8369-4E42C18EB390}" srcOrd="0" destOrd="0" presId="urn:microsoft.com/office/officeart/2009/3/layout/RandomtoResultProcess"/>
    <dgm:cxn modelId="{30A48ABD-5D3C-4A95-8974-A620DDF83D0C}" type="presOf" srcId="{F8C5AB55-2672-5B4C-9835-B38D9BF59CF4}" destId="{653C9599-7BC3-A246-97A4-E80579337A9D}" srcOrd="0" destOrd="3" presId="urn:microsoft.com/office/officeart/2009/3/layout/RandomtoResultProcess"/>
    <dgm:cxn modelId="{FB905AC6-9AB8-2545-BF28-AC6F37251E4D}" srcId="{C9F2DB22-73C7-5E46-9D3D-A4CA255DC6E0}" destId="{4FBFDB8A-BC38-FB45-BEDA-73B849E3A637}" srcOrd="2" destOrd="0" parTransId="{E0FB4263-77AC-F349-81EE-62AA22807083}" sibTransId="{F134E3E5-945B-4540-AA1E-E2C2DBA11641}"/>
    <dgm:cxn modelId="{3333BFB2-8F76-F542-BC2C-04BE16D32CFA}" srcId="{EC697CA9-8A6F-1443-8D14-E2FBE4662E54}" destId="{F8C5AB55-2672-5B4C-9835-B38D9BF59CF4}" srcOrd="3" destOrd="0" parTransId="{CEDA6A82-6B02-E74F-9633-B520C6EBEFDA}" sibTransId="{A85D36AA-6ABE-4845-B51E-AC9F373194D1}"/>
    <dgm:cxn modelId="{AC79C10C-B3EC-4798-A789-0ECB56D1A3ED}" type="presOf" srcId="{5AA1704A-72A9-4449-A9F6-DBFA66810A30}" destId="{86CD9DDA-720A-F142-B373-36A380DF5ED9}" srcOrd="0" destOrd="2" presId="urn:microsoft.com/office/officeart/2009/3/layout/RandomtoResultProcess"/>
    <dgm:cxn modelId="{B186F7A8-49B0-43AE-BA17-3D1BE8E81EB3}" type="presOf" srcId="{EFF6AE38-37CA-B84B-ADE9-79A56D385599}" destId="{86CD9DDA-720A-F142-B373-36A380DF5ED9}" srcOrd="0" destOrd="0" presId="urn:microsoft.com/office/officeart/2009/3/layout/RandomtoResultProcess"/>
    <dgm:cxn modelId="{24E5FF85-674F-430C-A00A-F4FC58A77ED3}" type="presOf" srcId="{EC697CA9-8A6F-1443-8D14-E2FBE4662E54}" destId="{952751DE-1F2B-9F48-9283-7E4AF14E58FE}" srcOrd="0" destOrd="0" presId="urn:microsoft.com/office/officeart/2009/3/layout/RandomtoResultProcess"/>
    <dgm:cxn modelId="{28F37B44-100A-0E45-BC7A-EA5DF2A21584}" srcId="{EC697CA9-8A6F-1443-8D14-E2FBE4662E54}" destId="{B42C9B98-F2F3-2940-8B25-5667E3203BC7}" srcOrd="0" destOrd="0" parTransId="{3DC173B0-F19F-E64B-B105-6A41BB93239F}" sibTransId="{283A3A23-6705-574B-AFE4-7F6A2FB1CF83}"/>
    <dgm:cxn modelId="{730ED128-CCA5-4687-9759-E9FEDE689D79}" type="presOf" srcId="{699268AA-5759-EF47-99DE-39D24D23CB07}" destId="{653C9599-7BC3-A246-97A4-E80579337A9D}" srcOrd="0" destOrd="1" presId="urn:microsoft.com/office/officeart/2009/3/layout/RandomtoResultProcess"/>
    <dgm:cxn modelId="{91ACE100-1ECE-8D4B-A47B-0BFFDFFA9B6B}" srcId="{C9F2DB22-73C7-5E46-9D3D-A4CA255DC6E0}" destId="{F36B94DC-CC34-9C4C-8972-279BA08C248B}" srcOrd="0" destOrd="0" parTransId="{3FA95F65-DF96-154B-A729-9414D91D71E4}" sibTransId="{4A1E6DB8-AEF1-EE43-9C53-17E1FF5EAEEB}"/>
    <dgm:cxn modelId="{5F5F6F51-FB77-4280-B374-7822B3CBAF9C}" type="presOf" srcId="{062E1899-80E3-B544-8550-631781A43D46}" destId="{239ECAAD-82F7-7142-90F8-2D608CAA8216}" srcOrd="0" destOrd="1" presId="urn:microsoft.com/office/officeart/2009/3/layout/RandomtoResultProcess"/>
    <dgm:cxn modelId="{4D56ED74-710B-49F4-89E8-4FC15FD43651}" type="presOf" srcId="{29845AFD-EDAD-0C48-AA61-7204E53495EE}" destId="{653C9599-7BC3-A246-97A4-E80579337A9D}" srcOrd="0" destOrd="4" presId="urn:microsoft.com/office/officeart/2009/3/layout/RandomtoResultProcess"/>
    <dgm:cxn modelId="{2875C6A7-CF76-2F48-A0FE-6DC02F9C5439}" srcId="{C9F2DB22-73C7-5E46-9D3D-A4CA255DC6E0}" destId="{062E1899-80E3-B544-8550-631781A43D46}" srcOrd="1" destOrd="0" parTransId="{00D2112D-A491-7A40-8219-F36176D24C01}" sibTransId="{7E15EA7E-7896-B644-A091-B111A7BF3B68}"/>
    <dgm:cxn modelId="{31EAB6F6-091C-4623-B04F-ED7023646902}" type="presOf" srcId="{B42C9B98-F2F3-2940-8B25-5667E3203BC7}" destId="{653C9599-7BC3-A246-97A4-E80579337A9D}" srcOrd="0" destOrd="0" presId="urn:microsoft.com/office/officeart/2009/3/layout/RandomtoResultProcess"/>
    <dgm:cxn modelId="{7B416697-5746-0642-8AFC-69FE2DED5D1E}" srcId="{15AF6620-700C-3249-89D3-6DCBDBC3942A}" destId="{EC697CA9-8A6F-1443-8D14-E2FBE4662E54}" srcOrd="1" destOrd="0" parTransId="{D306B1C0-EE4A-9643-AA24-FE5500C9BCFD}" sibTransId="{F0145D15-5942-704E-BEDB-BD4A71705E82}"/>
    <dgm:cxn modelId="{2F7369EF-7720-2B4B-8BC3-D04508B04CE6}" srcId="{270A7EDA-0B40-4645-9215-150BC17A08AA}" destId="{EFF6AE38-37CA-B84B-ADE9-79A56D385599}" srcOrd="0" destOrd="0" parTransId="{410BF984-89AD-ED44-8F9C-8C67F6F9D3C2}" sibTransId="{A1494BBD-93B2-3147-A533-F54843E6E6EF}"/>
    <dgm:cxn modelId="{DEBA8055-16CC-436C-B714-BFFFF3DAAD53}" srcId="{270A7EDA-0B40-4645-9215-150BC17A08AA}" destId="{9D1DE50E-FC72-41F8-A584-F826B2B4A7CA}" srcOrd="1" destOrd="0" parTransId="{DC86D4EB-4BD0-4390-BC1D-D88F96C59361}" sibTransId="{809A204D-715B-46D9-A47F-2436CDB72235}"/>
    <dgm:cxn modelId="{A11448B1-5DDB-0042-9B27-46C5C85F6C95}" srcId="{15AF6620-700C-3249-89D3-6DCBDBC3942A}" destId="{C9F2DB22-73C7-5E46-9D3D-A4CA255DC6E0}" srcOrd="2" destOrd="0" parTransId="{AB07BD94-DC1E-9A44-9754-F48BF16D4734}" sibTransId="{6911FF03-8CCD-9947-A9C4-DE5023DDFAFD}"/>
    <dgm:cxn modelId="{8B98777B-E4B7-4B0E-83E1-EF4B4FDF1528}" type="presOf" srcId="{066DA47C-429A-6E4E-9977-FA933FFD8C2A}" destId="{86CD9DDA-720A-F142-B373-36A380DF5ED9}" srcOrd="0" destOrd="3" presId="urn:microsoft.com/office/officeart/2009/3/layout/RandomtoResultProcess"/>
    <dgm:cxn modelId="{20912ABF-3DD7-F842-8588-F817B2E8193F}" srcId="{EC697CA9-8A6F-1443-8D14-E2FBE4662E54}" destId="{3D8FEB47-671B-BC4C-88C8-CD02777D5458}" srcOrd="2" destOrd="0" parTransId="{369417B9-08FD-2D4C-881D-EB5522208DC4}" sibTransId="{AFFC583C-5A49-3D45-A965-C7D16D0790F1}"/>
    <dgm:cxn modelId="{22C6E4EF-C0C4-49AF-ADBC-E3DAE597CFDD}" type="presOf" srcId="{9D1DE50E-FC72-41F8-A584-F826B2B4A7CA}" destId="{86CD9DDA-720A-F142-B373-36A380DF5ED9}" srcOrd="0" destOrd="1" presId="urn:microsoft.com/office/officeart/2009/3/layout/RandomtoResultProcess"/>
    <dgm:cxn modelId="{60FCDB03-3B90-F141-B1D3-8BC1B339903F}" srcId="{15AF6620-700C-3249-89D3-6DCBDBC3942A}" destId="{270A7EDA-0B40-4645-9215-150BC17A08AA}" srcOrd="0" destOrd="0" parTransId="{BB5D5A0C-7F32-C54D-9216-F433DE26057B}" sibTransId="{D33D08C7-05E6-0D44-9BB7-05CD050C2ED3}"/>
    <dgm:cxn modelId="{C3F1BB1C-335E-8747-8942-0A01918CE57F}" srcId="{270A7EDA-0B40-4645-9215-150BC17A08AA}" destId="{066DA47C-429A-6E4E-9977-FA933FFD8C2A}" srcOrd="3" destOrd="0" parTransId="{AE3C1C7C-E02E-FA43-8905-9BF89635746E}" sibTransId="{B123BA6D-8572-0D41-AB98-174B01F07053}"/>
    <dgm:cxn modelId="{42FFBC0C-2FCA-4198-8D6B-8FECCA281DF5}" type="presOf" srcId="{3D8FEB47-671B-BC4C-88C8-CD02777D5458}" destId="{653C9599-7BC3-A246-97A4-E80579337A9D}" srcOrd="0" destOrd="2" presId="urn:microsoft.com/office/officeart/2009/3/layout/RandomtoResultProcess"/>
    <dgm:cxn modelId="{6481B7C4-68A7-48A2-90E4-579BD469E873}" type="presParOf" srcId="{F46DA087-4024-CF49-8369-4E42C18EB390}" destId="{97F51E35-BBCC-D54D-9CA3-56EAE68C759A}" srcOrd="0" destOrd="0" presId="urn:microsoft.com/office/officeart/2009/3/layout/RandomtoResultProcess"/>
    <dgm:cxn modelId="{C1A6068B-1B78-402E-8BE8-E91F3DA7845C}" type="presParOf" srcId="{97F51E35-BBCC-D54D-9CA3-56EAE68C759A}" destId="{BF44BFE5-C8B9-CF45-9EFA-51549FF66E88}" srcOrd="0" destOrd="0" presId="urn:microsoft.com/office/officeart/2009/3/layout/RandomtoResultProcess"/>
    <dgm:cxn modelId="{5CE92A47-7648-4015-AB98-3675406628C5}" type="presParOf" srcId="{97F51E35-BBCC-D54D-9CA3-56EAE68C759A}" destId="{86CD9DDA-720A-F142-B373-36A380DF5ED9}" srcOrd="1" destOrd="0" presId="urn:microsoft.com/office/officeart/2009/3/layout/RandomtoResultProcess"/>
    <dgm:cxn modelId="{74B63D98-9F79-4B1C-AE81-00C581529ACA}" type="presParOf" srcId="{97F51E35-BBCC-D54D-9CA3-56EAE68C759A}" destId="{AB2D2DA9-BA48-2943-9694-71948E9A46F3}" srcOrd="2" destOrd="0" presId="urn:microsoft.com/office/officeart/2009/3/layout/RandomtoResultProcess"/>
    <dgm:cxn modelId="{DD671F2F-CFED-4F51-8FB8-26CD92144BA5}" type="presParOf" srcId="{97F51E35-BBCC-D54D-9CA3-56EAE68C759A}" destId="{149BAFD0-9E80-4A40-A4E6-AD977417DF29}" srcOrd="3" destOrd="0" presId="urn:microsoft.com/office/officeart/2009/3/layout/RandomtoResultProcess"/>
    <dgm:cxn modelId="{55FF0879-83EB-4C9D-B4FD-B3BD7C090CBB}" type="presParOf" srcId="{97F51E35-BBCC-D54D-9CA3-56EAE68C759A}" destId="{3A96480E-8DA2-9545-93A1-B38641D4CC84}" srcOrd="4" destOrd="0" presId="urn:microsoft.com/office/officeart/2009/3/layout/RandomtoResultProcess"/>
    <dgm:cxn modelId="{D410AEA1-146D-43A9-80AE-AB0FBE71A138}" type="presParOf" srcId="{97F51E35-BBCC-D54D-9CA3-56EAE68C759A}" destId="{69889F47-B44E-534C-B7E4-11C723DE0D9B}" srcOrd="5" destOrd="0" presId="urn:microsoft.com/office/officeart/2009/3/layout/RandomtoResultProcess"/>
    <dgm:cxn modelId="{4B574487-7166-4366-AFDB-06429F4ABC96}" type="presParOf" srcId="{97F51E35-BBCC-D54D-9CA3-56EAE68C759A}" destId="{4DB4AC12-6FE8-B14C-8495-7F00CF2BCAB9}" srcOrd="6" destOrd="0" presId="urn:microsoft.com/office/officeart/2009/3/layout/RandomtoResultProcess"/>
    <dgm:cxn modelId="{BA1930B8-837D-4D01-B6F1-0313D39BBE6E}" type="presParOf" srcId="{97F51E35-BBCC-D54D-9CA3-56EAE68C759A}" destId="{F67EA4DE-0208-9440-A930-D3CAB93FCD06}" srcOrd="7" destOrd="0" presId="urn:microsoft.com/office/officeart/2009/3/layout/RandomtoResultProcess"/>
    <dgm:cxn modelId="{598A5D2E-0365-48E6-90C6-9C441BC4E42F}" type="presParOf" srcId="{97F51E35-BBCC-D54D-9CA3-56EAE68C759A}" destId="{524292BE-0C75-1A40-8F5B-3BC02DADBA12}" srcOrd="8" destOrd="0" presId="urn:microsoft.com/office/officeart/2009/3/layout/RandomtoResultProcess"/>
    <dgm:cxn modelId="{0E221A2B-E729-4CCE-A6C1-DE7AB22E5057}" type="presParOf" srcId="{97F51E35-BBCC-D54D-9CA3-56EAE68C759A}" destId="{B34CB6CD-BC6A-5644-8F89-FC0582345141}" srcOrd="9" destOrd="0" presId="urn:microsoft.com/office/officeart/2009/3/layout/RandomtoResultProcess"/>
    <dgm:cxn modelId="{2A3F9F30-B816-4F64-815C-5685F81E6AB3}" type="presParOf" srcId="{97F51E35-BBCC-D54D-9CA3-56EAE68C759A}" destId="{C5B36471-819C-234A-9542-1455AE281AEF}" srcOrd="10" destOrd="0" presId="urn:microsoft.com/office/officeart/2009/3/layout/RandomtoResultProcess"/>
    <dgm:cxn modelId="{D61C6ED2-0FFA-42D2-BD25-3D49082E997A}" type="presParOf" srcId="{97F51E35-BBCC-D54D-9CA3-56EAE68C759A}" destId="{1ADEA5F9-C2B1-B74C-BFC5-3EA2D96B6784}" srcOrd="11" destOrd="0" presId="urn:microsoft.com/office/officeart/2009/3/layout/RandomtoResultProcess"/>
    <dgm:cxn modelId="{6FDAD3C0-8F57-462D-AE91-75DFAB5C4AB3}" type="presParOf" srcId="{97F51E35-BBCC-D54D-9CA3-56EAE68C759A}" destId="{B70CD85F-FB3B-7E49-BC61-2C66A55CB9F3}" srcOrd="12" destOrd="0" presId="urn:microsoft.com/office/officeart/2009/3/layout/RandomtoResultProcess"/>
    <dgm:cxn modelId="{9E1016F9-301D-407C-AAAA-7C9900C6E7EB}" type="presParOf" srcId="{97F51E35-BBCC-D54D-9CA3-56EAE68C759A}" destId="{AEE251AA-25E1-9449-AD61-DB4704792C94}" srcOrd="13" destOrd="0" presId="urn:microsoft.com/office/officeart/2009/3/layout/RandomtoResultProcess"/>
    <dgm:cxn modelId="{CEF43C96-A256-4706-ABAB-A4CC8876E190}" type="presParOf" srcId="{97F51E35-BBCC-D54D-9CA3-56EAE68C759A}" destId="{BBA9751B-6602-0348-89E3-8DEE7DCBCD78}" srcOrd="14" destOrd="0" presId="urn:microsoft.com/office/officeart/2009/3/layout/RandomtoResultProcess"/>
    <dgm:cxn modelId="{5E69EA31-2BCE-4CB1-929B-3B7165244142}" type="presParOf" srcId="{97F51E35-BBCC-D54D-9CA3-56EAE68C759A}" destId="{58D2A71F-7A8B-F94B-BD80-17A7667309F5}" srcOrd="15" destOrd="0" presId="urn:microsoft.com/office/officeart/2009/3/layout/RandomtoResultProcess"/>
    <dgm:cxn modelId="{591A86C7-CF8F-4E1C-AD6B-158EF674811D}" type="presParOf" srcId="{97F51E35-BBCC-D54D-9CA3-56EAE68C759A}" destId="{82B17D22-5E15-3D43-94F4-F88C65F2041D}" srcOrd="16" destOrd="0" presId="urn:microsoft.com/office/officeart/2009/3/layout/RandomtoResultProcess"/>
    <dgm:cxn modelId="{62B323BB-F144-41CF-AED2-4025DB121732}" type="presParOf" srcId="{97F51E35-BBCC-D54D-9CA3-56EAE68C759A}" destId="{352C7326-A6A3-684D-A020-33BDC9D5BE49}" srcOrd="17" destOrd="0" presId="urn:microsoft.com/office/officeart/2009/3/layout/RandomtoResultProcess"/>
    <dgm:cxn modelId="{A53B77BA-D452-4362-9F75-1365EE2882EF}" type="presParOf" srcId="{97F51E35-BBCC-D54D-9CA3-56EAE68C759A}" destId="{C736F1FD-CF9F-0042-BA9C-EC7BD930E9A2}" srcOrd="18" destOrd="0" presId="urn:microsoft.com/office/officeart/2009/3/layout/RandomtoResultProcess"/>
    <dgm:cxn modelId="{8B4CE756-65CB-42A0-AE09-DFB91E32AFAE}" type="presParOf" srcId="{97F51E35-BBCC-D54D-9CA3-56EAE68C759A}" destId="{5CD92BE5-A9D0-E844-A685-15CE4A024A24}" srcOrd="19" destOrd="0" presId="urn:microsoft.com/office/officeart/2009/3/layout/RandomtoResultProcess"/>
    <dgm:cxn modelId="{638FCB95-71F4-440F-96A4-C58037851A07}" type="presParOf" srcId="{F46DA087-4024-CF49-8369-4E42C18EB390}" destId="{DF8CA827-4A44-A04E-9AC8-3C6FA3E701DE}" srcOrd="1" destOrd="0" presId="urn:microsoft.com/office/officeart/2009/3/layout/RandomtoResultProcess"/>
    <dgm:cxn modelId="{45A3F54A-C209-449F-93AD-28E5570E4319}" type="presParOf" srcId="{DF8CA827-4A44-A04E-9AC8-3C6FA3E701DE}" destId="{F8677ADB-F67E-AA40-B398-46D386F25B89}" srcOrd="0" destOrd="0" presId="urn:microsoft.com/office/officeart/2009/3/layout/RandomtoResultProcess"/>
    <dgm:cxn modelId="{39645258-0619-49BD-968A-7233099872DC}" type="presParOf" srcId="{DF8CA827-4A44-A04E-9AC8-3C6FA3E701DE}" destId="{7CE30B60-CC16-4C4C-A0B5-2F1094665A5F}" srcOrd="1" destOrd="0" presId="urn:microsoft.com/office/officeart/2009/3/layout/RandomtoResultProcess"/>
    <dgm:cxn modelId="{B8FD8F72-902E-42D9-9F09-A1FD2A9F1E6E}" type="presParOf" srcId="{F46DA087-4024-CF49-8369-4E42C18EB390}" destId="{8344F25D-F143-F64C-BCAB-068FBACF6A4D}" srcOrd="2" destOrd="0" presId="urn:microsoft.com/office/officeart/2009/3/layout/RandomtoResultProcess"/>
    <dgm:cxn modelId="{E160E012-54C2-486E-8141-4A3E8C549E98}" type="presParOf" srcId="{8344F25D-F143-F64C-BCAB-068FBACF6A4D}" destId="{952751DE-1F2B-9F48-9283-7E4AF14E58FE}" srcOrd="0" destOrd="0" presId="urn:microsoft.com/office/officeart/2009/3/layout/RandomtoResultProcess"/>
    <dgm:cxn modelId="{AF5F696B-D9CE-48FF-AE3E-38256D70E0F0}" type="presParOf" srcId="{8344F25D-F143-F64C-BCAB-068FBACF6A4D}" destId="{653C9599-7BC3-A246-97A4-E80579337A9D}" srcOrd="1" destOrd="0" presId="urn:microsoft.com/office/officeart/2009/3/layout/RandomtoResultProcess"/>
    <dgm:cxn modelId="{9B6A48ED-C209-44D4-9379-7BC951E0A484}" type="presParOf" srcId="{8344F25D-F143-F64C-BCAB-068FBACF6A4D}" destId="{246377C1-CBA9-0540-95AA-82D5D8BD92AE}" srcOrd="2" destOrd="0" presId="urn:microsoft.com/office/officeart/2009/3/layout/RandomtoResultProcess"/>
    <dgm:cxn modelId="{5EA11F99-4314-48C1-858E-50C9290FBA6F}" type="presParOf" srcId="{F46DA087-4024-CF49-8369-4E42C18EB390}" destId="{03BF05FF-61BD-4A47-8C33-E78E69C62A63}" srcOrd="3" destOrd="0" presId="urn:microsoft.com/office/officeart/2009/3/layout/RandomtoResultProcess"/>
    <dgm:cxn modelId="{831BA586-E5A0-4DE2-AB01-A94C37F7124F}" type="presParOf" srcId="{03BF05FF-61BD-4A47-8C33-E78E69C62A63}" destId="{98E1A07C-E5CD-394E-AA6D-76B71047ECF1}" srcOrd="0" destOrd="0" presId="urn:microsoft.com/office/officeart/2009/3/layout/RandomtoResultProcess"/>
    <dgm:cxn modelId="{D25CB914-35CC-4143-83C0-AB20013EC898}" type="presParOf" srcId="{03BF05FF-61BD-4A47-8C33-E78E69C62A63}" destId="{48CF1D54-95AF-954C-A278-21BE3F1BF944}" srcOrd="1" destOrd="0" presId="urn:microsoft.com/office/officeart/2009/3/layout/RandomtoResultProcess"/>
    <dgm:cxn modelId="{A6E5D466-E877-4578-8D31-EC54C3AE3F1E}" type="presParOf" srcId="{F46DA087-4024-CF49-8369-4E42C18EB390}" destId="{C750D808-0055-4042-94E9-0C47BCE35665}" srcOrd="4" destOrd="0" presId="urn:microsoft.com/office/officeart/2009/3/layout/RandomtoResultProcess"/>
    <dgm:cxn modelId="{261243EC-C5D1-4BB9-90A1-03E5D1639B20}" type="presParOf" srcId="{C750D808-0055-4042-94E9-0C47BCE35665}" destId="{FD4871AE-F3C6-2746-B9D7-EEB0DFFCC395}" srcOrd="0" destOrd="0" presId="urn:microsoft.com/office/officeart/2009/3/layout/RandomtoResultProcess"/>
    <dgm:cxn modelId="{E635A6ED-41D8-4851-922A-8CDF5D9B6903}" type="presParOf" srcId="{C750D808-0055-4042-94E9-0C47BCE35665}" destId="{239ECAAD-82F7-7142-90F8-2D608CAA8216}" srcOrd="1" destOrd="0" presId="urn:microsoft.com/office/officeart/2009/3/layout/RandomtoResultProcess"/>
    <dgm:cxn modelId="{3F32474D-0759-4192-B8D0-CA0E1795A0FA}" type="presParOf" srcId="{C750D808-0055-4042-94E9-0C47BCE35665}" destId="{388BB500-ADE5-864C-A5FB-73C991AA076F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0F83D5-8AE0-3240-8F8E-A2128B723A76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DB215-5957-8046-8105-154E60DEAE02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Identify the objectives</a:t>
          </a:r>
          <a:endParaRPr lang="en-US" sz="1100" dirty="0"/>
        </a:p>
      </dgm:t>
    </dgm:pt>
    <dgm:pt modelId="{E73B9214-ACFA-904A-A802-15AF73F2D13B}" type="parTrans" cxnId="{700312E7-0E5E-E74A-908A-C59D17289C61}">
      <dgm:prSet/>
      <dgm:spPr/>
      <dgm:t>
        <a:bodyPr/>
        <a:lstStyle/>
        <a:p>
          <a:endParaRPr lang="en-US" sz="1100"/>
        </a:p>
      </dgm:t>
    </dgm:pt>
    <dgm:pt modelId="{56E88324-9518-7345-8F46-51BFE5AB631F}" type="sibTrans" cxnId="{700312E7-0E5E-E74A-908A-C59D17289C61}">
      <dgm:prSet/>
      <dgm:spPr/>
      <dgm:t>
        <a:bodyPr/>
        <a:lstStyle/>
        <a:p>
          <a:endParaRPr lang="en-US" sz="1100"/>
        </a:p>
      </dgm:t>
    </dgm:pt>
    <dgm:pt modelId="{852DB3EF-2801-2441-8AFE-B3F42782B4C2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Review the literatures</a:t>
          </a:r>
          <a:endParaRPr lang="en-US" sz="1100" dirty="0"/>
        </a:p>
      </dgm:t>
    </dgm:pt>
    <dgm:pt modelId="{68C3EA78-55DE-7245-81BE-8305AEFF6339}" type="parTrans" cxnId="{73940B88-0123-2844-AAD5-7E6340CF0CB3}">
      <dgm:prSet/>
      <dgm:spPr/>
      <dgm:t>
        <a:bodyPr/>
        <a:lstStyle/>
        <a:p>
          <a:endParaRPr lang="en-US" sz="1100"/>
        </a:p>
      </dgm:t>
    </dgm:pt>
    <dgm:pt modelId="{A83C9CC9-EF6E-B14F-9B7F-19C3F2A1A205}" type="sibTrans" cxnId="{73940B88-0123-2844-AAD5-7E6340CF0CB3}">
      <dgm:prSet/>
      <dgm:spPr/>
      <dgm:t>
        <a:bodyPr/>
        <a:lstStyle/>
        <a:p>
          <a:endParaRPr lang="en-US" sz="1100"/>
        </a:p>
      </dgm:t>
    </dgm:pt>
    <dgm:pt modelId="{D795ACE9-D0D2-D741-A8B2-04E36252E9E4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Specify the purpose</a:t>
          </a:r>
          <a:endParaRPr lang="en-US" sz="1100" dirty="0"/>
        </a:p>
      </dgm:t>
    </dgm:pt>
    <dgm:pt modelId="{5702981C-DC8A-B04F-89F1-D70D3149EC0A}" type="parTrans" cxnId="{589CB393-DB89-5840-B52B-836F7089312E}">
      <dgm:prSet/>
      <dgm:spPr/>
      <dgm:t>
        <a:bodyPr/>
        <a:lstStyle/>
        <a:p>
          <a:endParaRPr lang="en-US" sz="1100"/>
        </a:p>
      </dgm:t>
    </dgm:pt>
    <dgm:pt modelId="{6B7A0835-3352-2C42-A9DC-32DE80DC8950}" type="sibTrans" cxnId="{589CB393-DB89-5840-B52B-836F7089312E}">
      <dgm:prSet/>
      <dgm:spPr/>
      <dgm:t>
        <a:bodyPr/>
        <a:lstStyle/>
        <a:p>
          <a:endParaRPr lang="en-US" sz="1100"/>
        </a:p>
      </dgm:t>
    </dgm:pt>
    <dgm:pt modelId="{732FA6D8-5FDD-4E45-8850-95137E5595E2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Collect data</a:t>
          </a:r>
          <a:endParaRPr lang="en-US" sz="1100" dirty="0"/>
        </a:p>
      </dgm:t>
    </dgm:pt>
    <dgm:pt modelId="{EA14ED10-1B3F-1F4B-A176-2E1BE5B076F2}" type="parTrans" cxnId="{537B52EE-1FDB-CB49-906F-A7F3C0891A1D}">
      <dgm:prSet/>
      <dgm:spPr/>
      <dgm:t>
        <a:bodyPr/>
        <a:lstStyle/>
        <a:p>
          <a:endParaRPr lang="en-US" sz="1100"/>
        </a:p>
      </dgm:t>
    </dgm:pt>
    <dgm:pt modelId="{94AC4420-825E-3346-931F-8208E04EA05A}" type="sibTrans" cxnId="{537B52EE-1FDB-CB49-906F-A7F3C0891A1D}">
      <dgm:prSet/>
      <dgm:spPr/>
      <dgm:t>
        <a:bodyPr/>
        <a:lstStyle/>
        <a:p>
          <a:endParaRPr lang="en-US" sz="1100"/>
        </a:p>
      </dgm:t>
    </dgm:pt>
    <dgm:pt modelId="{69DB6AEF-2607-7B47-B27B-A220DDE87EBA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Analyze &amp; interpret</a:t>
          </a:r>
          <a:endParaRPr lang="en-US" sz="1100" dirty="0"/>
        </a:p>
      </dgm:t>
    </dgm:pt>
    <dgm:pt modelId="{D3BB35E7-2108-F348-85C0-CAEF40ECC5C6}" type="parTrans" cxnId="{31D5119C-6278-EB41-8BBB-25A97BB98029}">
      <dgm:prSet/>
      <dgm:spPr/>
      <dgm:t>
        <a:bodyPr/>
        <a:lstStyle/>
        <a:p>
          <a:endParaRPr lang="en-US" sz="1100"/>
        </a:p>
      </dgm:t>
    </dgm:pt>
    <dgm:pt modelId="{8EF85BB5-7D4B-7E41-8662-6B74639F2153}" type="sibTrans" cxnId="{31D5119C-6278-EB41-8BBB-25A97BB98029}">
      <dgm:prSet/>
      <dgm:spPr/>
      <dgm:t>
        <a:bodyPr/>
        <a:lstStyle/>
        <a:p>
          <a:endParaRPr lang="en-US" sz="1100"/>
        </a:p>
      </dgm:t>
    </dgm:pt>
    <dgm:pt modelId="{D367EF05-F01A-F447-90DA-AD8842E1FD9A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100" dirty="0" smtClean="0"/>
            <a:t>Write the interpretation</a:t>
          </a:r>
          <a:endParaRPr lang="en-US" sz="1100" dirty="0"/>
        </a:p>
      </dgm:t>
    </dgm:pt>
    <dgm:pt modelId="{61BEB7CC-3666-CC4C-8EAE-B44535C1A02F}" type="parTrans" cxnId="{A3E54EC8-CCEF-7049-ABCF-FDDCF4573255}">
      <dgm:prSet/>
      <dgm:spPr/>
      <dgm:t>
        <a:bodyPr/>
        <a:lstStyle/>
        <a:p>
          <a:endParaRPr lang="en-US" sz="1100"/>
        </a:p>
      </dgm:t>
    </dgm:pt>
    <dgm:pt modelId="{15F1E65B-112C-B941-B0CD-DA5A6D01B7D4}" type="sibTrans" cxnId="{A3E54EC8-CCEF-7049-ABCF-FDDCF4573255}">
      <dgm:prSet/>
      <dgm:spPr/>
      <dgm:t>
        <a:bodyPr/>
        <a:lstStyle/>
        <a:p>
          <a:endParaRPr lang="en-US" sz="1100"/>
        </a:p>
      </dgm:t>
    </dgm:pt>
    <dgm:pt modelId="{80FB4AFF-EB82-AD4D-AB6F-24074C0DD33F}" type="pres">
      <dgm:prSet presAssocID="{6B0F83D5-8AE0-3240-8F8E-A2128B723A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4C9E6E-E935-DD48-BE58-9F7DAFBBC1A1}" type="pres">
      <dgm:prSet presAssocID="{6B0F83D5-8AE0-3240-8F8E-A2128B723A76}" presName="cycle" presStyleCnt="0"/>
      <dgm:spPr/>
    </dgm:pt>
    <dgm:pt modelId="{377B22FF-79DC-F64F-BC0A-EDAF09F260AF}" type="pres">
      <dgm:prSet presAssocID="{F26DB215-5957-8046-8105-154E60DEAE02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FE6B1-2E3F-8345-9BAF-31E335358859}" type="pres">
      <dgm:prSet presAssocID="{56E88324-9518-7345-8F46-51BFE5AB631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58C33B0-C652-6B48-B625-EDFCE5E8FEBC}" type="pres">
      <dgm:prSet presAssocID="{852DB3EF-2801-2441-8AFE-B3F42782B4C2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E9381-64BE-0B4F-B635-8ECC2C589DC9}" type="pres">
      <dgm:prSet presAssocID="{D795ACE9-D0D2-D741-A8B2-04E36252E9E4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3A6B5-25BC-8D47-9D73-55F732AB946C}" type="pres">
      <dgm:prSet presAssocID="{732FA6D8-5FDD-4E45-8850-95137E5595E2}" presName="nodeFollowingNodes" presStyleLbl="node1" presStyleIdx="3" presStyleCnt="6" custRadScaleRad="100073" custRadScaleInc="-4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20987-9687-534D-B8EB-6B69E1AF2043}" type="pres">
      <dgm:prSet presAssocID="{69DB6AEF-2607-7B47-B27B-A220DDE87EBA}" presName="nodeFollowingNodes" presStyleLbl="node1" presStyleIdx="4" presStyleCnt="6" custRadScaleRad="96717" custRadScaleInc="-2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1D8B3-0CC1-614A-8364-3B20DB507E50}" type="pres">
      <dgm:prSet presAssocID="{D367EF05-F01A-F447-90DA-AD8842E1FD9A}" presName="nodeFollowingNodes" presStyleLbl="node1" presStyleIdx="5" presStyleCnt="6" custRadScaleRad="96717" custRadScaleInc="2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54EC8-CCEF-7049-ABCF-FDDCF4573255}" srcId="{6B0F83D5-8AE0-3240-8F8E-A2128B723A76}" destId="{D367EF05-F01A-F447-90DA-AD8842E1FD9A}" srcOrd="5" destOrd="0" parTransId="{61BEB7CC-3666-CC4C-8EAE-B44535C1A02F}" sibTransId="{15F1E65B-112C-B941-B0CD-DA5A6D01B7D4}"/>
    <dgm:cxn modelId="{91ECFB9F-6C6C-4FDF-BEA9-29975A8466CC}" type="presOf" srcId="{D795ACE9-D0D2-D741-A8B2-04E36252E9E4}" destId="{44DE9381-64BE-0B4F-B635-8ECC2C589DC9}" srcOrd="0" destOrd="0" presId="urn:microsoft.com/office/officeart/2005/8/layout/cycle3"/>
    <dgm:cxn modelId="{73940B88-0123-2844-AAD5-7E6340CF0CB3}" srcId="{6B0F83D5-8AE0-3240-8F8E-A2128B723A76}" destId="{852DB3EF-2801-2441-8AFE-B3F42782B4C2}" srcOrd="1" destOrd="0" parTransId="{68C3EA78-55DE-7245-81BE-8305AEFF6339}" sibTransId="{A83C9CC9-EF6E-B14F-9B7F-19C3F2A1A205}"/>
    <dgm:cxn modelId="{589CB393-DB89-5840-B52B-836F7089312E}" srcId="{6B0F83D5-8AE0-3240-8F8E-A2128B723A76}" destId="{D795ACE9-D0D2-D741-A8B2-04E36252E9E4}" srcOrd="2" destOrd="0" parTransId="{5702981C-DC8A-B04F-89F1-D70D3149EC0A}" sibTransId="{6B7A0835-3352-2C42-A9DC-32DE80DC8950}"/>
    <dgm:cxn modelId="{53AAE81C-F4C7-4281-9B55-C60252B2F6EC}" type="presOf" srcId="{852DB3EF-2801-2441-8AFE-B3F42782B4C2}" destId="{458C33B0-C652-6B48-B625-EDFCE5E8FEBC}" srcOrd="0" destOrd="0" presId="urn:microsoft.com/office/officeart/2005/8/layout/cycle3"/>
    <dgm:cxn modelId="{C32BBAE2-90E8-49AE-B8A1-A0C4303A2189}" type="presOf" srcId="{69DB6AEF-2607-7B47-B27B-A220DDE87EBA}" destId="{F4720987-9687-534D-B8EB-6B69E1AF2043}" srcOrd="0" destOrd="0" presId="urn:microsoft.com/office/officeart/2005/8/layout/cycle3"/>
    <dgm:cxn modelId="{31D5119C-6278-EB41-8BBB-25A97BB98029}" srcId="{6B0F83D5-8AE0-3240-8F8E-A2128B723A76}" destId="{69DB6AEF-2607-7B47-B27B-A220DDE87EBA}" srcOrd="4" destOrd="0" parTransId="{D3BB35E7-2108-F348-85C0-CAEF40ECC5C6}" sibTransId="{8EF85BB5-7D4B-7E41-8662-6B74639F2153}"/>
    <dgm:cxn modelId="{C7A1184C-C9F9-4B37-BDA4-AD9018B659CC}" type="presOf" srcId="{56E88324-9518-7345-8F46-51BFE5AB631F}" destId="{F6DFE6B1-2E3F-8345-9BAF-31E335358859}" srcOrd="0" destOrd="0" presId="urn:microsoft.com/office/officeart/2005/8/layout/cycle3"/>
    <dgm:cxn modelId="{B4D1FF41-2649-4A39-87E2-1ADC60AF1C42}" type="presOf" srcId="{D367EF05-F01A-F447-90DA-AD8842E1FD9A}" destId="{8891D8B3-0CC1-614A-8364-3B20DB507E50}" srcOrd="0" destOrd="0" presId="urn:microsoft.com/office/officeart/2005/8/layout/cycle3"/>
    <dgm:cxn modelId="{A65EFBC1-7ADF-4A67-9796-B0060FF85AC2}" type="presOf" srcId="{6B0F83D5-8AE0-3240-8F8E-A2128B723A76}" destId="{80FB4AFF-EB82-AD4D-AB6F-24074C0DD33F}" srcOrd="0" destOrd="0" presId="urn:microsoft.com/office/officeart/2005/8/layout/cycle3"/>
    <dgm:cxn modelId="{9C2CE813-8090-4B8F-A46D-1C33E5B33677}" type="presOf" srcId="{F26DB215-5957-8046-8105-154E60DEAE02}" destId="{377B22FF-79DC-F64F-BC0A-EDAF09F260AF}" srcOrd="0" destOrd="0" presId="urn:microsoft.com/office/officeart/2005/8/layout/cycle3"/>
    <dgm:cxn modelId="{537B52EE-1FDB-CB49-906F-A7F3C0891A1D}" srcId="{6B0F83D5-8AE0-3240-8F8E-A2128B723A76}" destId="{732FA6D8-5FDD-4E45-8850-95137E5595E2}" srcOrd="3" destOrd="0" parTransId="{EA14ED10-1B3F-1F4B-A176-2E1BE5B076F2}" sibTransId="{94AC4420-825E-3346-931F-8208E04EA05A}"/>
    <dgm:cxn modelId="{6887AFF7-3FEA-4A5B-9AC1-D787840061E7}" type="presOf" srcId="{732FA6D8-5FDD-4E45-8850-95137E5595E2}" destId="{CB53A6B5-25BC-8D47-9D73-55F732AB946C}" srcOrd="0" destOrd="0" presId="urn:microsoft.com/office/officeart/2005/8/layout/cycle3"/>
    <dgm:cxn modelId="{700312E7-0E5E-E74A-908A-C59D17289C61}" srcId="{6B0F83D5-8AE0-3240-8F8E-A2128B723A76}" destId="{F26DB215-5957-8046-8105-154E60DEAE02}" srcOrd="0" destOrd="0" parTransId="{E73B9214-ACFA-904A-A802-15AF73F2D13B}" sibTransId="{56E88324-9518-7345-8F46-51BFE5AB631F}"/>
    <dgm:cxn modelId="{013B7EEC-1F06-45FE-89FC-C42902A4144A}" type="presParOf" srcId="{80FB4AFF-EB82-AD4D-AB6F-24074C0DD33F}" destId="{0D4C9E6E-E935-DD48-BE58-9F7DAFBBC1A1}" srcOrd="0" destOrd="0" presId="urn:microsoft.com/office/officeart/2005/8/layout/cycle3"/>
    <dgm:cxn modelId="{93DF7DA6-FDD5-4257-BAA2-FBAD4D3C4985}" type="presParOf" srcId="{0D4C9E6E-E935-DD48-BE58-9F7DAFBBC1A1}" destId="{377B22FF-79DC-F64F-BC0A-EDAF09F260AF}" srcOrd="0" destOrd="0" presId="urn:microsoft.com/office/officeart/2005/8/layout/cycle3"/>
    <dgm:cxn modelId="{026AF183-D8D4-4B1D-8E05-3B738ED65991}" type="presParOf" srcId="{0D4C9E6E-E935-DD48-BE58-9F7DAFBBC1A1}" destId="{F6DFE6B1-2E3F-8345-9BAF-31E335358859}" srcOrd="1" destOrd="0" presId="urn:microsoft.com/office/officeart/2005/8/layout/cycle3"/>
    <dgm:cxn modelId="{F99C1B66-6F0C-4CF2-9900-03BA8A44433A}" type="presParOf" srcId="{0D4C9E6E-E935-DD48-BE58-9F7DAFBBC1A1}" destId="{458C33B0-C652-6B48-B625-EDFCE5E8FEBC}" srcOrd="2" destOrd="0" presId="urn:microsoft.com/office/officeart/2005/8/layout/cycle3"/>
    <dgm:cxn modelId="{C10D5443-41FE-4D92-9C70-1B5C5B732A16}" type="presParOf" srcId="{0D4C9E6E-E935-DD48-BE58-9F7DAFBBC1A1}" destId="{44DE9381-64BE-0B4F-B635-8ECC2C589DC9}" srcOrd="3" destOrd="0" presId="urn:microsoft.com/office/officeart/2005/8/layout/cycle3"/>
    <dgm:cxn modelId="{9645D881-3758-4E2C-B192-8FE87D8AA6CD}" type="presParOf" srcId="{0D4C9E6E-E935-DD48-BE58-9F7DAFBBC1A1}" destId="{CB53A6B5-25BC-8D47-9D73-55F732AB946C}" srcOrd="4" destOrd="0" presId="urn:microsoft.com/office/officeart/2005/8/layout/cycle3"/>
    <dgm:cxn modelId="{4268E265-4D2E-408D-B7AD-816E6570EFD3}" type="presParOf" srcId="{0D4C9E6E-E935-DD48-BE58-9F7DAFBBC1A1}" destId="{F4720987-9687-534D-B8EB-6B69E1AF2043}" srcOrd="5" destOrd="0" presId="urn:microsoft.com/office/officeart/2005/8/layout/cycle3"/>
    <dgm:cxn modelId="{869AD333-C7E2-4621-A21D-5A13B1C5B8F9}" type="presParOf" srcId="{0D4C9E6E-E935-DD48-BE58-9F7DAFBBC1A1}" destId="{8891D8B3-0CC1-614A-8364-3B20DB507E5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94D9E8-D590-C24C-8BEB-B9D194F05DD9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F02A3D-F1D7-2440-A87E-761C685195DA}">
      <dgm:prSet phldrT="[Text]" custT="1"/>
      <dgm:spPr>
        <a:noFill/>
        <a:ln>
          <a:solidFill>
            <a:srgbClr val="FF6600"/>
          </a:solidFill>
        </a:ln>
        <a:effectLst/>
      </dgm:spPr>
      <dgm:t>
        <a:bodyPr/>
        <a:lstStyle/>
        <a:p>
          <a:pPr marL="0" indent="0"/>
          <a:r>
            <a:rPr lang="en-US" sz="1600" b="1" dirty="0" smtClean="0">
              <a:solidFill>
                <a:schemeClr val="accent2">
                  <a:lumMod val="75000"/>
                </a:schemeClr>
              </a:solidFill>
            </a:rPr>
            <a:t>Authoring</a:t>
          </a:r>
          <a:endParaRPr lang="en-US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F4DC0F18-05DD-494A-8440-2D31942FCC15}" type="parTrans" cxnId="{4CC186C3-3FF6-0842-9129-0956CE1025E9}">
      <dgm:prSet/>
      <dgm:spPr/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B80E21F6-5C80-7746-B5B4-3828EF81F36C}" type="sibTrans" cxnId="{4CC186C3-3FF6-0842-9129-0956CE1025E9}">
      <dgm:prSet/>
      <dgm:spPr/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0FC31BBB-D402-A644-BD59-2AD2902CC2F6}">
      <dgm:prSet phldrT="[Text]" custT="1"/>
      <dgm:spPr>
        <a:noFill/>
        <a:ln w="63500">
          <a:solidFill>
            <a:srgbClr val="0000FF"/>
          </a:solidFill>
        </a:ln>
        <a:effectLst/>
      </dgm:spPr>
      <dgm:t>
        <a:bodyPr/>
        <a:lstStyle/>
        <a:p>
          <a:r>
            <a:rPr lang="en-US" sz="1400" dirty="0" smtClean="0">
              <a:solidFill>
                <a:srgbClr val="0000FF"/>
              </a:solidFill>
            </a:rPr>
            <a:t>Searching for Relative Info</a:t>
          </a:r>
          <a:endParaRPr lang="en-US" sz="1400" dirty="0">
            <a:solidFill>
              <a:srgbClr val="0000FF"/>
            </a:solidFill>
          </a:endParaRPr>
        </a:p>
      </dgm:t>
    </dgm:pt>
    <dgm:pt modelId="{50EF7F19-94FE-1F4E-9B30-F8C67E7391EE}" type="parTrans" cxnId="{FF17D719-A1F1-164C-BEA4-9A2887A3772C}">
      <dgm:prSet custT="1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3A932F2B-8CAF-0443-AA0D-DD2CF7640D87}" type="sibTrans" cxnId="{FF17D719-A1F1-164C-BEA4-9A2887A3772C}">
      <dgm:prSet/>
      <dgm:spPr/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7D0124D3-AD50-4F43-A595-2496039BAD51}">
      <dgm:prSet phldrT="[Text]" custT="1"/>
      <dgm:spPr>
        <a:noFill/>
        <a:ln w="63500">
          <a:solidFill>
            <a:srgbClr val="008000"/>
          </a:solidFill>
        </a:ln>
        <a:effectLst/>
      </dgm:spPr>
      <dgm:t>
        <a:bodyPr/>
        <a:lstStyle/>
        <a:p>
          <a:r>
            <a:rPr lang="en-US" sz="1200" dirty="0" smtClean="0">
              <a:solidFill>
                <a:srgbClr val="008000"/>
              </a:solidFill>
            </a:rPr>
            <a:t>Document management</a:t>
          </a:r>
          <a:endParaRPr lang="en-US" sz="1200" dirty="0">
            <a:solidFill>
              <a:srgbClr val="008000"/>
            </a:solidFill>
          </a:endParaRPr>
        </a:p>
      </dgm:t>
    </dgm:pt>
    <dgm:pt modelId="{040377C7-E334-5B43-B56F-906889D809AB}" type="parTrans" cxnId="{EC4B786D-37FF-4643-A8EA-342BFC4D3AAB}">
      <dgm:prSet custT="1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30280366-3B1D-E749-AD01-F84E2BE8BBAE}" type="sibTrans" cxnId="{EC4B786D-37FF-4643-A8EA-342BFC4D3AAB}">
      <dgm:prSet/>
      <dgm:spPr/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A93BC7DC-240B-9346-8F3E-AA2573AC8131}">
      <dgm:prSet phldrT="[Text]" custT="1"/>
      <dgm:spPr>
        <a:noFill/>
        <a:ln w="63500">
          <a:solidFill>
            <a:schemeClr val="tx1"/>
          </a:solidFill>
        </a:ln>
        <a:effectLst/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Originality checking</a:t>
          </a:r>
          <a:endParaRPr lang="en-US" sz="1600" dirty="0">
            <a:solidFill>
              <a:schemeClr val="tx1"/>
            </a:solidFill>
          </a:endParaRPr>
        </a:p>
      </dgm:t>
    </dgm:pt>
    <dgm:pt modelId="{DD9A378E-8362-584A-BF20-B55EE4043076}" type="parTrans" cxnId="{54474089-E3D6-3D47-9A0F-D576BB6FDCFB}">
      <dgm:prSet custT="1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D2C0ABFF-7CFE-7B49-B958-164AD6D2EFFD}" type="sibTrans" cxnId="{54474089-E3D6-3D47-9A0F-D576BB6FDCFB}">
      <dgm:prSet/>
      <dgm:spPr/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417B0691-D7F8-7C47-880E-A12A05C19596}">
      <dgm:prSet phldrT="[Text]" custT="1"/>
      <dgm:spPr>
        <a:noFill/>
        <a:ln w="63500">
          <a:solidFill>
            <a:srgbClr val="FF0000"/>
          </a:solidFill>
        </a:ln>
        <a:effectLst/>
      </dgm:spPr>
      <dgm:t>
        <a:bodyPr/>
        <a:lstStyle/>
        <a:p>
          <a:r>
            <a:rPr lang="en-US" sz="1600" dirty="0" smtClean="0">
              <a:solidFill>
                <a:srgbClr val="FF0000"/>
              </a:solidFill>
            </a:rPr>
            <a:t>Texting &amp; Writing </a:t>
          </a:r>
          <a:endParaRPr lang="en-US" sz="1600" dirty="0">
            <a:solidFill>
              <a:srgbClr val="FF0000"/>
            </a:solidFill>
          </a:endParaRPr>
        </a:p>
      </dgm:t>
    </dgm:pt>
    <dgm:pt modelId="{B9E6BD1D-4849-B444-B159-C31B1270C1DA}" type="parTrans" cxnId="{2D7CACD5-52FF-B546-BC1A-16FBCCA58FB1}">
      <dgm:prSet custT="1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83CAB492-5E68-2540-B778-D289ACB624EB}" type="sibTrans" cxnId="{2D7CACD5-52FF-B546-BC1A-16FBCCA58FB1}">
      <dgm:prSet/>
      <dgm:spPr/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F8ADD870-BD73-9B4C-9212-80A1594C151D}">
      <dgm:prSet phldrT="[Text]" custT="1"/>
      <dgm:spPr>
        <a:noFill/>
        <a:ln w="63500">
          <a:solidFill>
            <a:srgbClr val="FF6600"/>
          </a:solidFill>
        </a:ln>
        <a:effectLst/>
      </dgm:spPr>
      <dgm:t>
        <a:bodyPr/>
        <a:lstStyle/>
        <a:p>
          <a:r>
            <a:rPr lang="en-US" sz="1400" dirty="0" smtClean="0">
              <a:solidFill>
                <a:srgbClr val="FF6600"/>
              </a:solidFill>
            </a:rPr>
            <a:t>Generating Reference List</a:t>
          </a:r>
          <a:endParaRPr lang="en-US" sz="1400" dirty="0">
            <a:solidFill>
              <a:srgbClr val="FF6600"/>
            </a:solidFill>
          </a:endParaRPr>
        </a:p>
      </dgm:t>
    </dgm:pt>
    <dgm:pt modelId="{129A7902-7714-A14F-91D8-2FB090442C40}" type="parTrans" cxnId="{CCA95462-943A-7E45-92F4-FF88FFADEFF6}">
      <dgm:prSet custT="1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B1E49D6C-A5F5-3D42-9461-8D222642CBDB}" type="sibTrans" cxnId="{CCA95462-943A-7E45-92F4-FF88FFADEFF6}">
      <dgm:prSet/>
      <dgm:spPr/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8C6C3261-3CF8-0D40-8868-48968303F393}">
      <dgm:prSet phldrT="[Text]" custT="1"/>
      <dgm:spPr>
        <a:noFill/>
        <a:ln w="63500">
          <a:solidFill>
            <a:srgbClr val="800000"/>
          </a:solidFill>
        </a:ln>
        <a:effectLst/>
      </dgm:spPr>
      <dgm:t>
        <a:bodyPr/>
        <a:lstStyle/>
        <a:p>
          <a:r>
            <a:rPr lang="en-US" sz="1200" dirty="0" smtClean="0">
              <a:solidFill>
                <a:srgbClr val="800000"/>
              </a:solidFill>
            </a:rPr>
            <a:t>Sharing &amp; Collaboration</a:t>
          </a:r>
          <a:endParaRPr lang="en-US" sz="1200" dirty="0">
            <a:solidFill>
              <a:srgbClr val="800000"/>
            </a:solidFill>
          </a:endParaRPr>
        </a:p>
      </dgm:t>
    </dgm:pt>
    <dgm:pt modelId="{5C579306-4103-284F-8E4E-9E86E18836C6}" type="parTrans" cxnId="{9EFBE13F-A0A0-4B45-9876-8825EB2CA745}">
      <dgm:prSet custT="1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0FDDC0D0-1A84-E842-A746-BB84D354EED4}" type="sibTrans" cxnId="{9EFBE13F-A0A0-4B45-9876-8825EB2CA745}">
      <dgm:prSet/>
      <dgm:spPr/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2D62BD77-18F2-9345-9F84-C1B7F5D4C0C7}">
      <dgm:prSet phldrT="[Text]" custT="1"/>
      <dgm:spPr>
        <a:noFill/>
        <a:ln w="63500">
          <a:solidFill>
            <a:srgbClr val="3366FF"/>
          </a:solidFill>
        </a:ln>
        <a:effectLst/>
      </dgm:spPr>
      <dgm:t>
        <a:bodyPr/>
        <a:lstStyle/>
        <a:p>
          <a:r>
            <a:rPr lang="en-US" sz="1400" dirty="0" smtClean="0">
              <a:solidFill>
                <a:srgbClr val="3366FF"/>
              </a:solidFill>
            </a:rPr>
            <a:t>Formatting for the paper</a:t>
          </a:r>
          <a:endParaRPr lang="en-US" sz="1400" dirty="0">
            <a:solidFill>
              <a:srgbClr val="3366FF"/>
            </a:solidFill>
          </a:endParaRPr>
        </a:p>
      </dgm:t>
    </dgm:pt>
    <dgm:pt modelId="{B0D48917-E624-4244-8BDC-A6A8713FC820}" type="sibTrans" cxnId="{D2D5157C-BCEE-124A-8A3E-C3482A478379}">
      <dgm:prSet/>
      <dgm:spPr/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5FB0BD16-F0CF-A14D-9AC7-2CCE2C93020D}" type="parTrans" cxnId="{D2D5157C-BCEE-124A-8A3E-C3482A478379}">
      <dgm:prSet custT="1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endParaRPr lang="en-US" sz="1200">
            <a:solidFill>
              <a:srgbClr val="0000FF"/>
            </a:solidFill>
          </a:endParaRPr>
        </a:p>
      </dgm:t>
    </dgm:pt>
    <dgm:pt modelId="{0F9C44BE-4DC5-CE4A-97D7-6D01AAEC2449}" type="pres">
      <dgm:prSet presAssocID="{8994D9E8-D590-C24C-8BEB-B9D194F05D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C8327A-CFCE-B247-A326-7DB7DB1E9C3B}" type="pres">
      <dgm:prSet presAssocID="{80F02A3D-F1D7-2440-A87E-761C685195DA}" presName="centerShape" presStyleLbl="node0" presStyleIdx="0" presStyleCnt="1"/>
      <dgm:spPr/>
      <dgm:t>
        <a:bodyPr/>
        <a:lstStyle/>
        <a:p>
          <a:endParaRPr lang="en-US"/>
        </a:p>
      </dgm:t>
    </dgm:pt>
    <dgm:pt modelId="{F6201191-1FC5-8846-BAC8-943CE8A3FA58}" type="pres">
      <dgm:prSet presAssocID="{50EF7F19-94FE-1F4E-9B30-F8C67E7391EE}" presName="parTrans" presStyleLbl="sibTrans2D1" presStyleIdx="0" presStyleCnt="7"/>
      <dgm:spPr/>
      <dgm:t>
        <a:bodyPr/>
        <a:lstStyle/>
        <a:p>
          <a:endParaRPr lang="en-US"/>
        </a:p>
      </dgm:t>
    </dgm:pt>
    <dgm:pt modelId="{68D3F0CE-D535-804F-BB48-19C751EB20E8}" type="pres">
      <dgm:prSet presAssocID="{50EF7F19-94FE-1F4E-9B30-F8C67E7391EE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FD5008E-4A6D-B541-A76F-14833BB55FD9}" type="pres">
      <dgm:prSet presAssocID="{0FC31BBB-D402-A644-BD59-2AD2902CC2F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A2E01-16ED-D94A-86B9-8EAB47DD82F0}" type="pres">
      <dgm:prSet presAssocID="{040377C7-E334-5B43-B56F-906889D809A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7D69E6B-90E5-0347-A126-BCB91107EF57}" type="pres">
      <dgm:prSet presAssocID="{040377C7-E334-5B43-B56F-906889D809A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DD21B4FA-F5F3-184B-AF9F-0A8A3A0BD754}" type="pres">
      <dgm:prSet presAssocID="{7D0124D3-AD50-4F43-A595-2496039BAD5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E87E2-4647-6141-93FF-BFE1101E7364}" type="pres">
      <dgm:prSet presAssocID="{B9E6BD1D-4849-B444-B159-C31B1270C1DA}" presName="parTrans" presStyleLbl="sibTrans2D1" presStyleIdx="2" presStyleCnt="7"/>
      <dgm:spPr/>
      <dgm:t>
        <a:bodyPr/>
        <a:lstStyle/>
        <a:p>
          <a:endParaRPr lang="en-US"/>
        </a:p>
      </dgm:t>
    </dgm:pt>
    <dgm:pt modelId="{C2352742-EE6B-7E49-A673-195D05A4047C}" type="pres">
      <dgm:prSet presAssocID="{B9E6BD1D-4849-B444-B159-C31B1270C1D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15C0A9BF-ED0F-6E43-A36D-B6B2837AB41B}" type="pres">
      <dgm:prSet presAssocID="{417B0691-D7F8-7C47-880E-A12A05C1959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2FD4-A43E-674A-A663-678BC4C255A4}" type="pres">
      <dgm:prSet presAssocID="{5FB0BD16-F0CF-A14D-9AC7-2CCE2C93020D}" presName="parTrans" presStyleLbl="sibTrans2D1" presStyleIdx="3" presStyleCnt="7"/>
      <dgm:spPr/>
      <dgm:t>
        <a:bodyPr/>
        <a:lstStyle/>
        <a:p>
          <a:endParaRPr lang="en-US"/>
        </a:p>
      </dgm:t>
    </dgm:pt>
    <dgm:pt modelId="{D19612A2-B98F-7841-9375-1D28EC6C4A23}" type="pres">
      <dgm:prSet presAssocID="{5FB0BD16-F0CF-A14D-9AC7-2CCE2C93020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01A8083A-2ED0-4549-8CC1-7D3907BD6412}" type="pres">
      <dgm:prSet presAssocID="{2D62BD77-18F2-9345-9F84-C1B7F5D4C0C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A1B13-8562-CC4B-A375-DEB7FD8A2EDF}" type="pres">
      <dgm:prSet presAssocID="{DD9A378E-8362-584A-BF20-B55EE4043076}" presName="parTrans" presStyleLbl="sibTrans2D1" presStyleIdx="4" presStyleCnt="7"/>
      <dgm:spPr/>
      <dgm:t>
        <a:bodyPr/>
        <a:lstStyle/>
        <a:p>
          <a:endParaRPr lang="en-US"/>
        </a:p>
      </dgm:t>
    </dgm:pt>
    <dgm:pt modelId="{421A0D0D-E459-2446-8662-F2A622D337CE}" type="pres">
      <dgm:prSet presAssocID="{DD9A378E-8362-584A-BF20-B55EE4043076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ACB6128-65ED-9140-9521-B8DF4C7125E9}" type="pres">
      <dgm:prSet presAssocID="{A93BC7DC-240B-9346-8F3E-AA2573AC813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1937F-824F-0245-8AD5-60E77233FBFF}" type="pres">
      <dgm:prSet presAssocID="{129A7902-7714-A14F-91D8-2FB090442C40}" presName="parTrans" presStyleLbl="sibTrans2D1" presStyleIdx="5" presStyleCnt="7"/>
      <dgm:spPr/>
      <dgm:t>
        <a:bodyPr/>
        <a:lstStyle/>
        <a:p>
          <a:endParaRPr lang="en-US"/>
        </a:p>
      </dgm:t>
    </dgm:pt>
    <dgm:pt modelId="{C0C4003B-F9C3-D64B-9A95-915C6BD02B33}" type="pres">
      <dgm:prSet presAssocID="{129A7902-7714-A14F-91D8-2FB090442C40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4D29F18C-8048-0E46-AE57-D125DA4EF868}" type="pres">
      <dgm:prSet presAssocID="{F8ADD870-BD73-9B4C-9212-80A1594C151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E5B50-7C31-3A44-A1DE-5E6F3CCE718D}" type="pres">
      <dgm:prSet presAssocID="{5C579306-4103-284F-8E4E-9E86E18836C6}" presName="parTrans" presStyleLbl="sibTrans2D1" presStyleIdx="6" presStyleCnt="7"/>
      <dgm:spPr/>
      <dgm:t>
        <a:bodyPr/>
        <a:lstStyle/>
        <a:p>
          <a:endParaRPr lang="en-US"/>
        </a:p>
      </dgm:t>
    </dgm:pt>
    <dgm:pt modelId="{4D6F8801-F7B7-824F-86F2-8D97BAFB2B13}" type="pres">
      <dgm:prSet presAssocID="{5C579306-4103-284F-8E4E-9E86E18836C6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0C8A426-5F3F-4343-8768-85D9C3D5856D}" type="pres">
      <dgm:prSet presAssocID="{8C6C3261-3CF8-0D40-8868-48968303F39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D5157C-BCEE-124A-8A3E-C3482A478379}" srcId="{80F02A3D-F1D7-2440-A87E-761C685195DA}" destId="{2D62BD77-18F2-9345-9F84-C1B7F5D4C0C7}" srcOrd="3" destOrd="0" parTransId="{5FB0BD16-F0CF-A14D-9AC7-2CCE2C93020D}" sibTransId="{B0D48917-E624-4244-8BDC-A6A8713FC820}"/>
    <dgm:cxn modelId="{30E116D3-5C18-44C2-AB54-72125ACD0ED3}" type="presOf" srcId="{DD9A378E-8362-584A-BF20-B55EE4043076}" destId="{F99A1B13-8562-CC4B-A375-DEB7FD8A2EDF}" srcOrd="0" destOrd="0" presId="urn:microsoft.com/office/officeart/2005/8/layout/radial5"/>
    <dgm:cxn modelId="{CCA95462-943A-7E45-92F4-FF88FFADEFF6}" srcId="{80F02A3D-F1D7-2440-A87E-761C685195DA}" destId="{F8ADD870-BD73-9B4C-9212-80A1594C151D}" srcOrd="5" destOrd="0" parTransId="{129A7902-7714-A14F-91D8-2FB090442C40}" sibTransId="{B1E49D6C-A5F5-3D42-9461-8D222642CBDB}"/>
    <dgm:cxn modelId="{B9A569A8-1FC0-4A09-8D4F-CC5528B8AC28}" type="presOf" srcId="{5C579306-4103-284F-8E4E-9E86E18836C6}" destId="{024E5B50-7C31-3A44-A1DE-5E6F3CCE718D}" srcOrd="0" destOrd="0" presId="urn:microsoft.com/office/officeart/2005/8/layout/radial5"/>
    <dgm:cxn modelId="{8ED43DE2-2406-4962-B443-8EF9C9089CA8}" type="presOf" srcId="{8994D9E8-D590-C24C-8BEB-B9D194F05DD9}" destId="{0F9C44BE-4DC5-CE4A-97D7-6D01AAEC2449}" srcOrd="0" destOrd="0" presId="urn:microsoft.com/office/officeart/2005/8/layout/radial5"/>
    <dgm:cxn modelId="{0686B4B4-82FB-411E-9756-E5777133E838}" type="presOf" srcId="{2D62BD77-18F2-9345-9F84-C1B7F5D4C0C7}" destId="{01A8083A-2ED0-4549-8CC1-7D3907BD6412}" srcOrd="0" destOrd="0" presId="urn:microsoft.com/office/officeart/2005/8/layout/radial5"/>
    <dgm:cxn modelId="{CA0D0334-C006-43E1-834D-44ACC3CCB6C6}" type="presOf" srcId="{417B0691-D7F8-7C47-880E-A12A05C19596}" destId="{15C0A9BF-ED0F-6E43-A36D-B6B2837AB41B}" srcOrd="0" destOrd="0" presId="urn:microsoft.com/office/officeart/2005/8/layout/radial5"/>
    <dgm:cxn modelId="{4CC186C3-3FF6-0842-9129-0956CE1025E9}" srcId="{8994D9E8-D590-C24C-8BEB-B9D194F05DD9}" destId="{80F02A3D-F1D7-2440-A87E-761C685195DA}" srcOrd="0" destOrd="0" parTransId="{F4DC0F18-05DD-494A-8440-2D31942FCC15}" sibTransId="{B80E21F6-5C80-7746-B5B4-3828EF81F36C}"/>
    <dgm:cxn modelId="{AF345715-F62F-43E6-8CEC-20FA2D41854E}" type="presOf" srcId="{DD9A378E-8362-584A-BF20-B55EE4043076}" destId="{421A0D0D-E459-2446-8662-F2A622D337CE}" srcOrd="1" destOrd="0" presId="urn:microsoft.com/office/officeart/2005/8/layout/radial5"/>
    <dgm:cxn modelId="{EC4B786D-37FF-4643-A8EA-342BFC4D3AAB}" srcId="{80F02A3D-F1D7-2440-A87E-761C685195DA}" destId="{7D0124D3-AD50-4F43-A595-2496039BAD51}" srcOrd="1" destOrd="0" parTransId="{040377C7-E334-5B43-B56F-906889D809AB}" sibTransId="{30280366-3B1D-E749-AD01-F84E2BE8BBAE}"/>
    <dgm:cxn modelId="{2D7CACD5-52FF-B546-BC1A-16FBCCA58FB1}" srcId="{80F02A3D-F1D7-2440-A87E-761C685195DA}" destId="{417B0691-D7F8-7C47-880E-A12A05C19596}" srcOrd="2" destOrd="0" parTransId="{B9E6BD1D-4849-B444-B159-C31B1270C1DA}" sibTransId="{83CAB492-5E68-2540-B778-D289ACB624EB}"/>
    <dgm:cxn modelId="{F5082E3D-6A4B-4217-A00A-8E76B07B0D21}" type="presOf" srcId="{5FB0BD16-F0CF-A14D-9AC7-2CCE2C93020D}" destId="{D19612A2-B98F-7841-9375-1D28EC6C4A23}" srcOrd="1" destOrd="0" presId="urn:microsoft.com/office/officeart/2005/8/layout/radial5"/>
    <dgm:cxn modelId="{4C511EFD-25C8-4733-976B-51CEAAF78A92}" type="presOf" srcId="{5FB0BD16-F0CF-A14D-9AC7-2CCE2C93020D}" destId="{C19E2FD4-A43E-674A-A663-678BC4C255A4}" srcOrd="0" destOrd="0" presId="urn:microsoft.com/office/officeart/2005/8/layout/radial5"/>
    <dgm:cxn modelId="{BED63616-265F-46B9-8A49-29C3202223C3}" type="presOf" srcId="{0FC31BBB-D402-A644-BD59-2AD2902CC2F6}" destId="{6FD5008E-4A6D-B541-A76F-14833BB55FD9}" srcOrd="0" destOrd="0" presId="urn:microsoft.com/office/officeart/2005/8/layout/radial5"/>
    <dgm:cxn modelId="{54474089-E3D6-3D47-9A0F-D576BB6FDCFB}" srcId="{80F02A3D-F1D7-2440-A87E-761C685195DA}" destId="{A93BC7DC-240B-9346-8F3E-AA2573AC8131}" srcOrd="4" destOrd="0" parTransId="{DD9A378E-8362-584A-BF20-B55EE4043076}" sibTransId="{D2C0ABFF-7CFE-7B49-B958-164AD6D2EFFD}"/>
    <dgm:cxn modelId="{602E008D-6A97-4C5B-9A23-C326D62FF1F7}" type="presOf" srcId="{A93BC7DC-240B-9346-8F3E-AA2573AC8131}" destId="{AACB6128-65ED-9140-9521-B8DF4C7125E9}" srcOrd="0" destOrd="0" presId="urn:microsoft.com/office/officeart/2005/8/layout/radial5"/>
    <dgm:cxn modelId="{7A15C8C3-5CF2-4741-89D1-FFA540E15FAA}" type="presOf" srcId="{F8ADD870-BD73-9B4C-9212-80A1594C151D}" destId="{4D29F18C-8048-0E46-AE57-D125DA4EF868}" srcOrd="0" destOrd="0" presId="urn:microsoft.com/office/officeart/2005/8/layout/radial5"/>
    <dgm:cxn modelId="{A5A3F5EF-DD4D-480E-97CC-7914C0042F1E}" type="presOf" srcId="{50EF7F19-94FE-1F4E-9B30-F8C67E7391EE}" destId="{68D3F0CE-D535-804F-BB48-19C751EB20E8}" srcOrd="1" destOrd="0" presId="urn:microsoft.com/office/officeart/2005/8/layout/radial5"/>
    <dgm:cxn modelId="{CFE6C5EE-FD61-442E-A1BB-B61BDE3A57EF}" type="presOf" srcId="{5C579306-4103-284F-8E4E-9E86E18836C6}" destId="{4D6F8801-F7B7-824F-86F2-8D97BAFB2B13}" srcOrd="1" destOrd="0" presId="urn:microsoft.com/office/officeart/2005/8/layout/radial5"/>
    <dgm:cxn modelId="{D63D8C1F-F120-45D2-B292-6A0A6C4633A8}" type="presOf" srcId="{50EF7F19-94FE-1F4E-9B30-F8C67E7391EE}" destId="{F6201191-1FC5-8846-BAC8-943CE8A3FA58}" srcOrd="0" destOrd="0" presId="urn:microsoft.com/office/officeart/2005/8/layout/radial5"/>
    <dgm:cxn modelId="{D1F7D024-8120-43AE-B93A-3B8D5E5064AB}" type="presOf" srcId="{040377C7-E334-5B43-B56F-906889D809AB}" destId="{37D69E6B-90E5-0347-A126-BCB91107EF57}" srcOrd="1" destOrd="0" presId="urn:microsoft.com/office/officeart/2005/8/layout/radial5"/>
    <dgm:cxn modelId="{B9801E8A-9467-4FA5-9386-F9D837CDE169}" type="presOf" srcId="{129A7902-7714-A14F-91D8-2FB090442C40}" destId="{9271937F-824F-0245-8AD5-60E77233FBFF}" srcOrd="0" destOrd="0" presId="urn:microsoft.com/office/officeart/2005/8/layout/radial5"/>
    <dgm:cxn modelId="{F5705AA8-8592-4462-8C49-21FB7426DF94}" type="presOf" srcId="{7D0124D3-AD50-4F43-A595-2496039BAD51}" destId="{DD21B4FA-F5F3-184B-AF9F-0A8A3A0BD754}" srcOrd="0" destOrd="0" presId="urn:microsoft.com/office/officeart/2005/8/layout/radial5"/>
    <dgm:cxn modelId="{123C2CCF-E318-4FAE-8530-ACE752A06B2B}" type="presOf" srcId="{040377C7-E334-5B43-B56F-906889D809AB}" destId="{D63A2E01-16ED-D94A-86B9-8EAB47DD82F0}" srcOrd="0" destOrd="0" presId="urn:microsoft.com/office/officeart/2005/8/layout/radial5"/>
    <dgm:cxn modelId="{9EFBE13F-A0A0-4B45-9876-8825EB2CA745}" srcId="{80F02A3D-F1D7-2440-A87E-761C685195DA}" destId="{8C6C3261-3CF8-0D40-8868-48968303F393}" srcOrd="6" destOrd="0" parTransId="{5C579306-4103-284F-8E4E-9E86E18836C6}" sibTransId="{0FDDC0D0-1A84-E842-A746-BB84D354EED4}"/>
    <dgm:cxn modelId="{FF17D719-A1F1-164C-BEA4-9A2887A3772C}" srcId="{80F02A3D-F1D7-2440-A87E-761C685195DA}" destId="{0FC31BBB-D402-A644-BD59-2AD2902CC2F6}" srcOrd="0" destOrd="0" parTransId="{50EF7F19-94FE-1F4E-9B30-F8C67E7391EE}" sibTransId="{3A932F2B-8CAF-0443-AA0D-DD2CF7640D87}"/>
    <dgm:cxn modelId="{D181DF2D-94A8-4ADF-BB7F-06CE907AB438}" type="presOf" srcId="{B9E6BD1D-4849-B444-B159-C31B1270C1DA}" destId="{C2352742-EE6B-7E49-A673-195D05A4047C}" srcOrd="1" destOrd="0" presId="urn:microsoft.com/office/officeart/2005/8/layout/radial5"/>
    <dgm:cxn modelId="{164D10D5-6E66-4CE6-ACBB-9A63B68F1DD5}" type="presOf" srcId="{B9E6BD1D-4849-B444-B159-C31B1270C1DA}" destId="{98EE87E2-4647-6141-93FF-BFE1101E7364}" srcOrd="0" destOrd="0" presId="urn:microsoft.com/office/officeart/2005/8/layout/radial5"/>
    <dgm:cxn modelId="{8B446DF9-A652-4472-AB74-212E113C49EF}" type="presOf" srcId="{129A7902-7714-A14F-91D8-2FB090442C40}" destId="{C0C4003B-F9C3-D64B-9A95-915C6BD02B33}" srcOrd="1" destOrd="0" presId="urn:microsoft.com/office/officeart/2005/8/layout/radial5"/>
    <dgm:cxn modelId="{3B2A9036-C23B-47C9-88A4-E49D4DBB9FCD}" type="presOf" srcId="{80F02A3D-F1D7-2440-A87E-761C685195DA}" destId="{41C8327A-CFCE-B247-A326-7DB7DB1E9C3B}" srcOrd="0" destOrd="0" presId="urn:microsoft.com/office/officeart/2005/8/layout/radial5"/>
    <dgm:cxn modelId="{FE86D2BC-64A3-4B47-B1DF-CB602AF543F8}" type="presOf" srcId="{8C6C3261-3CF8-0D40-8868-48968303F393}" destId="{A0C8A426-5F3F-4343-8768-85D9C3D5856D}" srcOrd="0" destOrd="0" presId="urn:microsoft.com/office/officeart/2005/8/layout/radial5"/>
    <dgm:cxn modelId="{32717FB7-877D-484A-A58D-8A5FCE608D9B}" type="presParOf" srcId="{0F9C44BE-4DC5-CE4A-97D7-6D01AAEC2449}" destId="{41C8327A-CFCE-B247-A326-7DB7DB1E9C3B}" srcOrd="0" destOrd="0" presId="urn:microsoft.com/office/officeart/2005/8/layout/radial5"/>
    <dgm:cxn modelId="{8BA0227A-ED61-4678-9BEE-39F24B00467D}" type="presParOf" srcId="{0F9C44BE-4DC5-CE4A-97D7-6D01AAEC2449}" destId="{F6201191-1FC5-8846-BAC8-943CE8A3FA58}" srcOrd="1" destOrd="0" presId="urn:microsoft.com/office/officeart/2005/8/layout/radial5"/>
    <dgm:cxn modelId="{74266A02-F89D-4252-B4BC-07D9EC3D95D4}" type="presParOf" srcId="{F6201191-1FC5-8846-BAC8-943CE8A3FA58}" destId="{68D3F0CE-D535-804F-BB48-19C751EB20E8}" srcOrd="0" destOrd="0" presId="urn:microsoft.com/office/officeart/2005/8/layout/radial5"/>
    <dgm:cxn modelId="{DC7AEE05-5129-4F8D-BD38-3A6572416AE6}" type="presParOf" srcId="{0F9C44BE-4DC5-CE4A-97D7-6D01AAEC2449}" destId="{6FD5008E-4A6D-B541-A76F-14833BB55FD9}" srcOrd="2" destOrd="0" presId="urn:microsoft.com/office/officeart/2005/8/layout/radial5"/>
    <dgm:cxn modelId="{0B7FAC3B-7D2B-45D7-8336-7B0A7B78B64C}" type="presParOf" srcId="{0F9C44BE-4DC5-CE4A-97D7-6D01AAEC2449}" destId="{D63A2E01-16ED-D94A-86B9-8EAB47DD82F0}" srcOrd="3" destOrd="0" presId="urn:microsoft.com/office/officeart/2005/8/layout/radial5"/>
    <dgm:cxn modelId="{5A751DAA-C6A7-4F5D-A7C8-C017E031803C}" type="presParOf" srcId="{D63A2E01-16ED-D94A-86B9-8EAB47DD82F0}" destId="{37D69E6B-90E5-0347-A126-BCB91107EF57}" srcOrd="0" destOrd="0" presId="urn:microsoft.com/office/officeart/2005/8/layout/radial5"/>
    <dgm:cxn modelId="{34216AD2-2425-4D7B-BF59-D9912F0C557B}" type="presParOf" srcId="{0F9C44BE-4DC5-CE4A-97D7-6D01AAEC2449}" destId="{DD21B4FA-F5F3-184B-AF9F-0A8A3A0BD754}" srcOrd="4" destOrd="0" presId="urn:microsoft.com/office/officeart/2005/8/layout/radial5"/>
    <dgm:cxn modelId="{6AFBC208-456B-45FA-8500-11B6DB16B4F6}" type="presParOf" srcId="{0F9C44BE-4DC5-CE4A-97D7-6D01AAEC2449}" destId="{98EE87E2-4647-6141-93FF-BFE1101E7364}" srcOrd="5" destOrd="0" presId="urn:microsoft.com/office/officeart/2005/8/layout/radial5"/>
    <dgm:cxn modelId="{E2E6352E-1D0B-47E8-AE39-94E7D4D34D0E}" type="presParOf" srcId="{98EE87E2-4647-6141-93FF-BFE1101E7364}" destId="{C2352742-EE6B-7E49-A673-195D05A4047C}" srcOrd="0" destOrd="0" presId="urn:microsoft.com/office/officeart/2005/8/layout/radial5"/>
    <dgm:cxn modelId="{D9F337AC-7C8F-4FF6-BE27-277CA61DE97C}" type="presParOf" srcId="{0F9C44BE-4DC5-CE4A-97D7-6D01AAEC2449}" destId="{15C0A9BF-ED0F-6E43-A36D-B6B2837AB41B}" srcOrd="6" destOrd="0" presId="urn:microsoft.com/office/officeart/2005/8/layout/radial5"/>
    <dgm:cxn modelId="{EDC6BDEE-3223-4F5E-B222-BA2B9A65C360}" type="presParOf" srcId="{0F9C44BE-4DC5-CE4A-97D7-6D01AAEC2449}" destId="{C19E2FD4-A43E-674A-A663-678BC4C255A4}" srcOrd="7" destOrd="0" presId="urn:microsoft.com/office/officeart/2005/8/layout/radial5"/>
    <dgm:cxn modelId="{9E704817-E9D1-4943-9D3E-157CF6C409C8}" type="presParOf" srcId="{C19E2FD4-A43E-674A-A663-678BC4C255A4}" destId="{D19612A2-B98F-7841-9375-1D28EC6C4A23}" srcOrd="0" destOrd="0" presId="urn:microsoft.com/office/officeart/2005/8/layout/radial5"/>
    <dgm:cxn modelId="{1C6E37C3-A57D-4B92-A0B1-9D497C7EFF81}" type="presParOf" srcId="{0F9C44BE-4DC5-CE4A-97D7-6D01AAEC2449}" destId="{01A8083A-2ED0-4549-8CC1-7D3907BD6412}" srcOrd="8" destOrd="0" presId="urn:microsoft.com/office/officeart/2005/8/layout/radial5"/>
    <dgm:cxn modelId="{BB044113-50B6-474E-891C-49EE9C40C5F7}" type="presParOf" srcId="{0F9C44BE-4DC5-CE4A-97D7-6D01AAEC2449}" destId="{F99A1B13-8562-CC4B-A375-DEB7FD8A2EDF}" srcOrd="9" destOrd="0" presId="urn:microsoft.com/office/officeart/2005/8/layout/radial5"/>
    <dgm:cxn modelId="{52AA5FE4-C363-4B54-942A-54E04B16E3B4}" type="presParOf" srcId="{F99A1B13-8562-CC4B-A375-DEB7FD8A2EDF}" destId="{421A0D0D-E459-2446-8662-F2A622D337CE}" srcOrd="0" destOrd="0" presId="urn:microsoft.com/office/officeart/2005/8/layout/radial5"/>
    <dgm:cxn modelId="{4A965131-4305-4F8C-A227-93954FBDB000}" type="presParOf" srcId="{0F9C44BE-4DC5-CE4A-97D7-6D01AAEC2449}" destId="{AACB6128-65ED-9140-9521-B8DF4C7125E9}" srcOrd="10" destOrd="0" presId="urn:microsoft.com/office/officeart/2005/8/layout/radial5"/>
    <dgm:cxn modelId="{0A4D597B-E4EE-42F4-BC02-CFEF146FD115}" type="presParOf" srcId="{0F9C44BE-4DC5-CE4A-97D7-6D01AAEC2449}" destId="{9271937F-824F-0245-8AD5-60E77233FBFF}" srcOrd="11" destOrd="0" presId="urn:microsoft.com/office/officeart/2005/8/layout/radial5"/>
    <dgm:cxn modelId="{0DA343F0-C42A-40A1-A8CD-F4C98E6C2B4A}" type="presParOf" srcId="{9271937F-824F-0245-8AD5-60E77233FBFF}" destId="{C0C4003B-F9C3-D64B-9A95-915C6BD02B33}" srcOrd="0" destOrd="0" presId="urn:microsoft.com/office/officeart/2005/8/layout/radial5"/>
    <dgm:cxn modelId="{F1C754DD-FE3D-4D3A-BF5A-9A8E9B383E2B}" type="presParOf" srcId="{0F9C44BE-4DC5-CE4A-97D7-6D01AAEC2449}" destId="{4D29F18C-8048-0E46-AE57-D125DA4EF868}" srcOrd="12" destOrd="0" presId="urn:microsoft.com/office/officeart/2005/8/layout/radial5"/>
    <dgm:cxn modelId="{3CA26532-B30A-4AEB-ADB6-3AB98159A722}" type="presParOf" srcId="{0F9C44BE-4DC5-CE4A-97D7-6D01AAEC2449}" destId="{024E5B50-7C31-3A44-A1DE-5E6F3CCE718D}" srcOrd="13" destOrd="0" presId="urn:microsoft.com/office/officeart/2005/8/layout/radial5"/>
    <dgm:cxn modelId="{0BB8D5EF-7F90-4037-B28D-646B8ED06D85}" type="presParOf" srcId="{024E5B50-7C31-3A44-A1DE-5E6F3CCE718D}" destId="{4D6F8801-F7B7-824F-86F2-8D97BAFB2B13}" srcOrd="0" destOrd="0" presId="urn:microsoft.com/office/officeart/2005/8/layout/radial5"/>
    <dgm:cxn modelId="{94B1CE0A-660F-48C2-B4D1-7D4E0CFEAC94}" type="presParOf" srcId="{0F9C44BE-4DC5-CE4A-97D7-6D01AAEC2449}" destId="{A0C8A426-5F3F-4343-8768-85D9C3D5856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43AC1-A7B7-314D-98F0-F397E7FCFBE1}" type="datetimeFigureOut">
              <a:rPr lang="en-US" smtClean="0"/>
              <a:t>05/12/2016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E185E-FAB2-6E49-BB0A-BCAEA6686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3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05/12/2016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7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05/12/2016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5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05/12/2016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05/12/2016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7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05/12/2016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05/12/2016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05/12/2016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4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05/12/2016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7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05/12/2016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8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05/12/2016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1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7E4-7C6D-F047-9C37-D9E0F05CCF55}" type="datetimeFigureOut">
              <a:rPr lang="en-US" smtClean="0"/>
              <a:t>05/12/2016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6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63510"/>
            <a:ext cx="9144000" cy="10944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87E4-7C6D-F047-9C37-D9E0F05CCF55}" type="datetimeFigureOut">
              <a:rPr lang="en-US" smtClean="0"/>
              <a:t>05/12/2016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B1ACF-59B3-6A41-9F63-3D7C46CE98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57450" y="6023970"/>
            <a:ext cx="1689473" cy="5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ewoww.com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ews.cornell.edu/stories/2014/12/text-overlap-clutters-scientific-papers-arxiv-analysis-find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100"/>
            <a:ext cx="7772400" cy="37347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Authoring platform for 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professional writing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800" dirty="0" smtClean="0"/>
              <a:t>Iris Hsu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Product Manager, iGroup</a:t>
            </a:r>
            <a:b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 2016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53" y="771525"/>
            <a:ext cx="3911294" cy="15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6247" y="2407927"/>
            <a:ext cx="4714240" cy="9347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19605" y="516852"/>
            <a:ext cx="6263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Streamline the research workflow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0943" y="1814989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Write</a:t>
            </a:r>
            <a:endParaRPr lang="en-US" sz="1000" dirty="0"/>
          </a:p>
        </p:txBody>
      </p:sp>
      <p:sp>
        <p:nvSpPr>
          <p:cNvPr id="15" name="Rounded Rectangle 14"/>
          <p:cNvSpPr/>
          <p:nvPr/>
        </p:nvSpPr>
        <p:spPr>
          <a:xfrm>
            <a:off x="320943" y="2746451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Reference management</a:t>
            </a:r>
            <a:endParaRPr lang="en-US" sz="1000" dirty="0"/>
          </a:p>
        </p:txBody>
      </p:sp>
      <p:sp>
        <p:nvSpPr>
          <p:cNvPr id="16" name="Rounded Rectangle 15"/>
          <p:cNvSpPr/>
          <p:nvPr/>
        </p:nvSpPr>
        <p:spPr>
          <a:xfrm>
            <a:off x="320943" y="3701491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Peer review process</a:t>
            </a:r>
            <a:endParaRPr lang="en-US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320943" y="4676851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Dissemination</a:t>
            </a:r>
            <a:endParaRPr lang="en-US" sz="1000" dirty="0"/>
          </a:p>
        </p:txBody>
      </p:sp>
      <p:sp>
        <p:nvSpPr>
          <p:cNvPr id="4" name="Down Arrow 3"/>
          <p:cNvSpPr/>
          <p:nvPr/>
        </p:nvSpPr>
        <p:spPr>
          <a:xfrm>
            <a:off x="764727" y="2407927"/>
            <a:ext cx="233680" cy="26416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64727" y="3342647"/>
            <a:ext cx="233680" cy="26416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64727" y="4341571"/>
            <a:ext cx="233680" cy="264160"/>
          </a:xfrm>
          <a:prstGeom prst="down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590271" y="2749709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Citation</a:t>
            </a:r>
          </a:p>
          <a:p>
            <a:pPr algn="ctr"/>
            <a:r>
              <a:rPr lang="en-US" sz="1000" dirty="0" smtClean="0"/>
              <a:t>Search</a:t>
            </a:r>
            <a:endParaRPr lang="en-US" sz="1000" dirty="0"/>
          </a:p>
        </p:txBody>
      </p:sp>
      <p:sp>
        <p:nvSpPr>
          <p:cNvPr id="21" name="Rounded Rectangle 20"/>
          <p:cNvSpPr/>
          <p:nvPr/>
        </p:nvSpPr>
        <p:spPr>
          <a:xfrm>
            <a:off x="1455607" y="2749709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Community platform</a:t>
            </a:r>
            <a:endParaRPr lang="en-US" sz="1000" dirty="0"/>
          </a:p>
        </p:txBody>
      </p:sp>
      <p:sp>
        <p:nvSpPr>
          <p:cNvPr id="22" name="Rounded Rectangle 21"/>
          <p:cNvSpPr/>
          <p:nvPr/>
        </p:nvSpPr>
        <p:spPr>
          <a:xfrm>
            <a:off x="3724543" y="2746451"/>
            <a:ext cx="1114344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Originality check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1825530" y="2411891"/>
            <a:ext cx="2819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E46C0A"/>
                </a:solidFill>
              </a:rPr>
              <a:t>Integrated authoring platform</a:t>
            </a:r>
            <a:endParaRPr lang="en-US" sz="1600" dirty="0">
              <a:solidFill>
                <a:srgbClr val="E46C0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2622" y="1942264"/>
            <a:ext cx="3768567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E46C0A"/>
                </a:solidFill>
              </a:rPr>
              <a:t>Embed all the essential research best practices onto a </a:t>
            </a:r>
            <a:r>
              <a:rPr lang="en-US" sz="1600" b="1" dirty="0" smtClean="0">
                <a:solidFill>
                  <a:srgbClr val="E46C0A"/>
                </a:solidFill>
                <a:effectLst/>
              </a:rPr>
              <a:t>single authoring platform</a:t>
            </a:r>
          </a:p>
          <a:p>
            <a:endParaRPr lang="en-US" sz="1600" dirty="0" smtClean="0">
              <a:solidFill>
                <a:srgbClr val="E46C0A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E46C0A"/>
                </a:solidFill>
              </a:rPr>
              <a:t>Encourage </a:t>
            </a:r>
            <a:r>
              <a:rPr lang="en-US" sz="1600" b="1" dirty="0" smtClean="0">
                <a:solidFill>
                  <a:srgbClr val="E46C0A"/>
                </a:solidFill>
                <a:effectLst/>
              </a:rPr>
              <a:t>the usage of peer-reviewed articles </a:t>
            </a:r>
            <a:r>
              <a:rPr lang="en-US" sz="1600" dirty="0" smtClean="0">
                <a:solidFill>
                  <a:srgbClr val="E46C0A"/>
                </a:solidFill>
              </a:rPr>
              <a:t>from both Open Access and non-Open Access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E46C0A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E46C0A"/>
                </a:solidFill>
              </a:rPr>
              <a:t>From plagiarism check to originality check for better ideas: </a:t>
            </a:r>
            <a:r>
              <a:rPr lang="en-US" sz="1600" b="1" dirty="0" smtClean="0">
                <a:solidFill>
                  <a:srgbClr val="E46C0A"/>
                </a:solidFill>
              </a:rPr>
              <a:t>knowledge iteration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0427" y="3955498"/>
            <a:ext cx="2071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E46C0A"/>
                </a:solidFill>
                <a:hlinkClick r:id="rId2"/>
              </a:rPr>
              <a:t>http</a:t>
            </a:r>
            <a:r>
              <a:rPr lang="en-US" sz="1200" i="1" dirty="0" smtClean="0">
                <a:solidFill>
                  <a:srgbClr val="E46C0A"/>
                </a:solidFill>
                <a:hlinkClick r:id="rId2"/>
              </a:rPr>
              <a:t>://www.EEWOWW.com</a:t>
            </a:r>
            <a:r>
              <a:rPr lang="en-US" sz="1200" i="1" dirty="0" smtClean="0">
                <a:solidFill>
                  <a:srgbClr val="E46C0A"/>
                </a:solidFill>
              </a:rPr>
              <a:t> </a:t>
            </a:r>
            <a:endParaRPr lang="en-US" sz="1200" i="1" dirty="0">
              <a:solidFill>
                <a:srgbClr val="E46C0A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17" y="3427571"/>
            <a:ext cx="1555201" cy="59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4510208"/>
              </p:ext>
            </p:extLst>
          </p:nvPr>
        </p:nvGraphicFramePr>
        <p:xfrm>
          <a:off x="3271838" y="352374"/>
          <a:ext cx="5763445" cy="5296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Screen Shot 2016-02-23 at 9.08.4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50" y="2965737"/>
            <a:ext cx="1344613" cy="371782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14335" y="100013"/>
            <a:ext cx="3114675" cy="5929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 smtClean="0">
                <a:solidFill>
                  <a:schemeClr val="accent6"/>
                </a:solidFill>
                <a:latin typeface="Arial"/>
                <a:ea typeface="+mn-ea"/>
                <a:cs typeface="Arial"/>
              </a:rPr>
              <a:t>Authoring Activities </a:t>
            </a:r>
            <a:r>
              <a:rPr lang="en-US" altLang="zh-TW" sz="2800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comprise all the essential best practices including </a:t>
            </a:r>
            <a:endParaRPr lang="zh-TW" altLang="en-US" sz="3200" dirty="0">
              <a:solidFill>
                <a:schemeClr val="bg2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05922" y="1306010"/>
            <a:ext cx="3181462" cy="3464973"/>
            <a:chOff x="205922" y="1306010"/>
            <a:chExt cx="3181462" cy="3464973"/>
          </a:xfrm>
        </p:grpSpPr>
        <p:sp>
          <p:nvSpPr>
            <p:cNvPr id="3" name="文字方塊 2"/>
            <p:cNvSpPr txBox="1"/>
            <p:nvPr/>
          </p:nvSpPr>
          <p:spPr>
            <a:xfrm>
              <a:off x="205922" y="2093327"/>
              <a:ext cx="3181462" cy="26776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TW" sz="28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algn="ctr"/>
              <a:r>
                <a:rPr lang="en-US" altLang="zh-TW" sz="2800" dirty="0" smtClean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rPr>
                <a:t>One Single </a:t>
              </a:r>
              <a:r>
                <a:rPr lang="en-US" altLang="zh-TW" sz="2800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rPr>
                <a:t>Platform </a:t>
              </a:r>
              <a:endParaRPr lang="en-US" altLang="zh-TW" sz="28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endParaRPr>
            </a:p>
            <a:p>
              <a:pPr algn="ctr"/>
              <a:r>
                <a:rPr lang="en-US" altLang="zh-TW" sz="2800" dirty="0" smtClean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rPr>
                <a:t>for </a:t>
              </a:r>
            </a:p>
            <a:p>
              <a:pPr algn="ctr"/>
              <a:r>
                <a:rPr lang="en-US" altLang="zh-TW" sz="2800" dirty="0" smtClean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rPr>
                <a:t>ALL </a:t>
              </a:r>
            </a:p>
            <a:p>
              <a:pPr algn="ctr"/>
              <a:r>
                <a:rPr lang="en-US" altLang="zh-TW" sz="2800" dirty="0" smtClean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rPr>
                <a:t>Best Practices</a:t>
              </a: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22" y="1306010"/>
              <a:ext cx="2950370" cy="113461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938708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6475413" y="-986631"/>
            <a:ext cx="3093720" cy="307816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dirty="0" smtClean="0"/>
          </a:p>
          <a:p>
            <a:pPr algn="ctr"/>
            <a:r>
              <a:rPr lang="en-US" altLang="zh-TW" sz="2800" dirty="0" smtClean="0"/>
              <a:t>Searching</a:t>
            </a:r>
            <a:endParaRPr lang="zh-TW" altLang="en-US" sz="28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377" t="80833" r="86279" b="7084"/>
          <a:stretch/>
        </p:blipFill>
        <p:spPr>
          <a:xfrm>
            <a:off x="359966" y="926794"/>
            <a:ext cx="2469047" cy="125699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2937" y="526684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bg2">
                    <a:lumMod val="50000"/>
                  </a:schemeClr>
                </a:solidFill>
              </a:rPr>
              <a:t>Perform Keyword Search in -</a:t>
            </a:r>
            <a:endParaRPr lang="zh-TW" alt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18228" t="18938" r="36970" b="31960"/>
          <a:stretch/>
        </p:blipFill>
        <p:spPr>
          <a:xfrm>
            <a:off x="2373989" y="2367608"/>
            <a:ext cx="5829301" cy="3432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3164059" y="1783681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bg2">
                    <a:lumMod val="50000"/>
                  </a:schemeClr>
                </a:solidFill>
              </a:rPr>
              <a:t>Get Search Results -</a:t>
            </a:r>
            <a:endParaRPr lang="zh-TW" alt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右彎箭號 17"/>
          <p:cNvSpPr/>
          <p:nvPr/>
        </p:nvSpPr>
        <p:spPr>
          <a:xfrm rot="10800000">
            <a:off x="1065628" y="2583901"/>
            <a:ext cx="928136" cy="959370"/>
          </a:xfrm>
          <a:prstGeom prst="bentArrow">
            <a:avLst/>
          </a:prstGeom>
          <a:solidFill>
            <a:srgbClr val="7030A0"/>
          </a:solidFill>
          <a:scene3d>
            <a:camera prst="orthographicFront">
              <a:rot lat="10800000" lon="21599989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1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6475413" y="-986631"/>
            <a:ext cx="3093720" cy="307816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dirty="0" smtClean="0"/>
          </a:p>
          <a:p>
            <a:pPr algn="ctr"/>
            <a:r>
              <a:rPr lang="en-US" altLang="zh-TW" sz="2800" dirty="0" smtClean="0"/>
              <a:t>Searching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55527" t="16485" b="11547"/>
          <a:stretch/>
        </p:blipFill>
        <p:spPr>
          <a:xfrm>
            <a:off x="288504" y="631215"/>
            <a:ext cx="4389437" cy="381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151975" y="184278"/>
            <a:ext cx="3466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bg2">
                    <a:lumMod val="50000"/>
                  </a:schemeClr>
                </a:solidFill>
              </a:rPr>
              <a:t>View Detailed Information -</a:t>
            </a:r>
            <a:endParaRPr lang="zh-TW" alt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51724" t="15583" r="1508" b="18802"/>
          <a:stretch/>
        </p:blipFill>
        <p:spPr>
          <a:xfrm>
            <a:off x="3548092" y="2618927"/>
            <a:ext cx="5171540" cy="389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字方塊 9"/>
          <p:cNvSpPr txBox="1"/>
          <p:nvPr/>
        </p:nvSpPr>
        <p:spPr>
          <a:xfrm>
            <a:off x="4966682" y="2155174"/>
            <a:ext cx="3752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bg2">
                    <a:lumMod val="50000"/>
                  </a:schemeClr>
                </a:solidFill>
              </a:rPr>
              <a:t>Get the </a:t>
            </a:r>
            <a:r>
              <a:rPr lang="en-US" altLang="zh-TW" sz="2000" b="1" dirty="0" err="1" smtClean="0">
                <a:solidFill>
                  <a:schemeClr val="bg2">
                    <a:lumMod val="50000"/>
                  </a:schemeClr>
                </a:solidFill>
              </a:rPr>
              <a:t>Fulltext</a:t>
            </a:r>
            <a:r>
              <a:rPr lang="en-US" altLang="zh-TW" sz="2000" b="1" dirty="0" smtClean="0">
                <a:solidFill>
                  <a:schemeClr val="bg2">
                    <a:lumMod val="50000"/>
                  </a:schemeClr>
                </a:solidFill>
              </a:rPr>
              <a:t> Immediately -</a:t>
            </a:r>
            <a:endParaRPr lang="zh-TW" alt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右彎箭號 11"/>
          <p:cNvSpPr/>
          <p:nvPr/>
        </p:nvSpPr>
        <p:spPr>
          <a:xfrm rot="5400000">
            <a:off x="4982299" y="1108645"/>
            <a:ext cx="928136" cy="959370"/>
          </a:xfrm>
          <a:prstGeom prst="bent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975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6388100" y="-959643"/>
            <a:ext cx="3048000" cy="30781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600" dirty="0" smtClean="0"/>
          </a:p>
          <a:p>
            <a:pPr algn="ctr"/>
            <a:r>
              <a:rPr lang="en-US" altLang="zh-TW" sz="2600" dirty="0" smtClean="0"/>
              <a:t>Document Management</a:t>
            </a:r>
            <a:endParaRPr lang="zh-TW" altLang="en-US" sz="2600" dirty="0"/>
          </a:p>
        </p:txBody>
      </p:sp>
      <p:pic>
        <p:nvPicPr>
          <p:cNvPr id="8" name="Picture 21"/>
          <p:cNvPicPr/>
          <p:nvPr/>
        </p:nvPicPr>
        <p:blipFill rotWithShape="1">
          <a:blip r:embed="rId2"/>
          <a:srcRect r="49338" b="19631"/>
          <a:stretch/>
        </p:blipFill>
        <p:spPr>
          <a:xfrm>
            <a:off x="1104385" y="1441213"/>
            <a:ext cx="5985963" cy="420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字方塊 12"/>
          <p:cNvSpPr txBox="1"/>
          <p:nvPr/>
        </p:nvSpPr>
        <p:spPr>
          <a:xfrm>
            <a:off x="450225" y="785285"/>
            <a:ext cx="5520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Add &amp; Manage data in Multiple Ways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749" y="1374500"/>
            <a:ext cx="6685351" cy="436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411589" y="362206"/>
            <a:ext cx="4651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Web Importer Allows Users to </a:t>
            </a:r>
          </a:p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Add Selected Text of Webpage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6388100" y="-959643"/>
            <a:ext cx="3048000" cy="30781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600" dirty="0" smtClean="0"/>
          </a:p>
          <a:p>
            <a:pPr algn="ctr"/>
            <a:r>
              <a:rPr lang="en-US" altLang="zh-TW" sz="2600" dirty="0" smtClean="0"/>
              <a:t>Document Management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719350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91" y="1440005"/>
            <a:ext cx="6611407" cy="431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橢圓 3"/>
          <p:cNvSpPr/>
          <p:nvPr/>
        </p:nvSpPr>
        <p:spPr>
          <a:xfrm>
            <a:off x="6388100" y="-959643"/>
            <a:ext cx="3048000" cy="307816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600" dirty="0" smtClean="0"/>
          </a:p>
          <a:p>
            <a:pPr algn="ctr"/>
            <a:r>
              <a:rPr lang="en-US" altLang="zh-TW" sz="2600" dirty="0" smtClean="0"/>
              <a:t>Document Management</a:t>
            </a:r>
            <a:endParaRPr lang="zh-TW" altLang="en-US" sz="2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2015" y="843009"/>
            <a:ext cx="5911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Streaming Video can be Added </a:t>
            </a:r>
            <a:r>
              <a:rPr lang="en-US" altLang="zh-TW" sz="2400" b="1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irectly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61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38112" y="674688"/>
            <a:ext cx="8734425" cy="5333999"/>
            <a:chOff x="138112" y="674688"/>
            <a:chExt cx="8734425" cy="533399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/>
            <a:srcRect t="3951" b="4769"/>
            <a:stretch/>
          </p:blipFill>
          <p:spPr>
            <a:xfrm>
              <a:off x="271462" y="1230312"/>
              <a:ext cx="8601075" cy="4778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文字方塊 6"/>
            <p:cNvSpPr txBox="1"/>
            <p:nvPr/>
          </p:nvSpPr>
          <p:spPr>
            <a:xfrm>
              <a:off x="138112" y="674688"/>
              <a:ext cx="5869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chemeClr val="bg2">
                      <a:lumMod val="50000"/>
                    </a:schemeClr>
                  </a:solidFill>
                </a:rPr>
                <a:t>Embed in MS Word for Easy Retrieving</a:t>
              </a:r>
              <a:endParaRPr lang="zh-TW" altLang="en-US" sz="2400" dirty="0"/>
            </a:p>
          </p:txBody>
        </p:sp>
      </p:grpSp>
      <p:sp>
        <p:nvSpPr>
          <p:cNvPr id="4" name="橢圓 3"/>
          <p:cNvSpPr/>
          <p:nvPr/>
        </p:nvSpPr>
        <p:spPr>
          <a:xfrm>
            <a:off x="6435090" y="-864393"/>
            <a:ext cx="3093720" cy="30781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dirty="0" smtClean="0"/>
          </a:p>
          <a:p>
            <a:pPr algn="ctr"/>
            <a:r>
              <a:rPr lang="en-US" altLang="zh-TW" sz="2800" dirty="0" smtClean="0"/>
              <a:t>Texting </a:t>
            </a:r>
          </a:p>
          <a:p>
            <a:pPr algn="ctr"/>
            <a:r>
              <a:rPr lang="en-US" altLang="zh-TW" sz="2800" dirty="0" smtClean="0"/>
              <a:t>&amp;</a:t>
            </a:r>
          </a:p>
          <a:p>
            <a:pPr algn="ctr"/>
            <a:r>
              <a:rPr lang="en-US" altLang="zh-TW" sz="2800" dirty="0" smtClean="0"/>
              <a:t>Writing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279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1347" t="11633" r="38872" b="-353"/>
          <a:stretch/>
        </p:blipFill>
        <p:spPr>
          <a:xfrm>
            <a:off x="529488" y="1265385"/>
            <a:ext cx="4798540" cy="4595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402939" y="406725"/>
            <a:ext cx="505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Document Templates </a:t>
            </a:r>
            <a:r>
              <a:rPr lang="en-US" altLang="zh-TW" sz="2400" b="1" dirty="0">
                <a:solidFill>
                  <a:schemeClr val="bg2">
                    <a:lumMod val="50000"/>
                  </a:schemeClr>
                </a:solidFill>
              </a:rPr>
              <a:t>for Various </a:t>
            </a:r>
            <a:endParaRPr lang="en-US" altLang="zh-TW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Purposes </a:t>
            </a:r>
            <a:r>
              <a:rPr lang="en-US" altLang="zh-TW" sz="2400" b="1" dirty="0">
                <a:solidFill>
                  <a:schemeClr val="bg2">
                    <a:lumMod val="50000"/>
                  </a:schemeClr>
                </a:solidFill>
              </a:rPr>
              <a:t>are </a:t>
            </a:r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Available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9601" t="14577" r="16508" b="17303"/>
          <a:stretch/>
        </p:blipFill>
        <p:spPr>
          <a:xfrm>
            <a:off x="3999915" y="2215330"/>
            <a:ext cx="4885589" cy="4349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橢圓 3"/>
          <p:cNvSpPr/>
          <p:nvPr/>
        </p:nvSpPr>
        <p:spPr>
          <a:xfrm>
            <a:off x="6442710" y="-997743"/>
            <a:ext cx="3093720" cy="3078162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dirty="0" smtClean="0"/>
          </a:p>
          <a:p>
            <a:pPr algn="ctr"/>
            <a:r>
              <a:rPr lang="en-US" altLang="zh-TW" sz="2800" dirty="0" smtClean="0"/>
              <a:t>Formatting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87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3368031" y="2035499"/>
            <a:ext cx="4629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Similarity Report is presented </a:t>
            </a:r>
          </a:p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Immediately for review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6497320" y="-884637"/>
            <a:ext cx="3093720" cy="30781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dirty="0" smtClean="0"/>
          </a:p>
          <a:p>
            <a:pPr algn="ctr"/>
            <a:r>
              <a:rPr lang="en-US" altLang="zh-TW" sz="2800" dirty="0" smtClean="0"/>
              <a:t>Originality </a:t>
            </a:r>
          </a:p>
          <a:p>
            <a:pPr algn="ctr"/>
            <a:r>
              <a:rPr lang="en-US" altLang="zh-TW" sz="2800" dirty="0" smtClean="0"/>
              <a:t>Checking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72" y="1212855"/>
            <a:ext cx="2768600" cy="298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331574" y="284189"/>
            <a:ext cx="4951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Documents can be uploaded for </a:t>
            </a:r>
          </a:p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Originality Checking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262" t="14033" r="1311" b="16713"/>
          <a:stretch/>
        </p:blipFill>
        <p:spPr bwMode="auto">
          <a:xfrm>
            <a:off x="2884864" y="2866496"/>
            <a:ext cx="6003236" cy="3334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右彎箭號 13"/>
          <p:cNvSpPr/>
          <p:nvPr/>
        </p:nvSpPr>
        <p:spPr>
          <a:xfrm rot="5400000">
            <a:off x="4190210" y="956955"/>
            <a:ext cx="777984" cy="1094446"/>
          </a:xfrm>
          <a:prstGeom prst="bent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510139" y="516852"/>
            <a:ext cx="6082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The challenges of writing papers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92698" y="1732663"/>
          <a:ext cx="3858447" cy="311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 descr="Screen Shot 2015-04-12 at 4.13.2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25" y="1393253"/>
            <a:ext cx="3437525" cy="36953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80325" y="1281306"/>
            <a:ext cx="473044" cy="47079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6497320" y="-884637"/>
            <a:ext cx="3093720" cy="30781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dirty="0" smtClean="0"/>
          </a:p>
          <a:p>
            <a:pPr algn="ctr"/>
            <a:r>
              <a:rPr lang="en-US" altLang="zh-TW" sz="2800" dirty="0" smtClean="0"/>
              <a:t>Originality </a:t>
            </a:r>
          </a:p>
          <a:p>
            <a:pPr algn="ctr"/>
            <a:r>
              <a:rPr lang="en-US" altLang="zh-TW" sz="2800" dirty="0" smtClean="0"/>
              <a:t>Checking</a:t>
            </a:r>
            <a:endParaRPr lang="zh-TW" altLang="en-US" sz="2800" dirty="0"/>
          </a:p>
        </p:txBody>
      </p:sp>
      <p:grpSp>
        <p:nvGrpSpPr>
          <p:cNvPr id="5" name="群組 4"/>
          <p:cNvGrpSpPr/>
          <p:nvPr/>
        </p:nvGrpSpPr>
        <p:grpSpPr>
          <a:xfrm>
            <a:off x="827744" y="654444"/>
            <a:ext cx="5905688" cy="4965585"/>
            <a:chOff x="781050" y="1178867"/>
            <a:chExt cx="5905688" cy="496558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/>
            <a:srcRect l="57723" t="23047" b="8007"/>
            <a:stretch/>
          </p:blipFill>
          <p:spPr>
            <a:xfrm>
              <a:off x="2242954" y="2070615"/>
              <a:ext cx="4443784" cy="40738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文字方塊 6"/>
            <p:cNvSpPr txBox="1"/>
            <p:nvPr/>
          </p:nvSpPr>
          <p:spPr>
            <a:xfrm>
              <a:off x="781050" y="1178867"/>
              <a:ext cx="53479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bg2">
                      <a:lumMod val="50000"/>
                    </a:schemeClr>
                  </a:solidFill>
                </a:rPr>
                <a:t>Documents can also be Checked in</a:t>
              </a:r>
            </a:p>
            <a:p>
              <a:r>
                <a:rPr lang="en-US" altLang="zh-TW" sz="2400" b="1" dirty="0" smtClean="0">
                  <a:solidFill>
                    <a:schemeClr val="bg2">
                      <a:lumMod val="50000"/>
                    </a:schemeClr>
                  </a:solidFill>
                </a:rPr>
                <a:t>MS Word during Writing</a:t>
              </a:r>
              <a:endParaRPr lang="zh-TW" altLang="en-US" sz="2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8" name="圓角矩形 7"/>
          <p:cNvSpPr/>
          <p:nvPr/>
        </p:nvSpPr>
        <p:spPr>
          <a:xfrm>
            <a:off x="5300663" y="3200399"/>
            <a:ext cx="1432769" cy="6572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296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6" y="1249679"/>
            <a:ext cx="7611904" cy="456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橢圓 3"/>
          <p:cNvSpPr/>
          <p:nvPr/>
        </p:nvSpPr>
        <p:spPr>
          <a:xfrm>
            <a:off x="6558915" y="-906462"/>
            <a:ext cx="3093720" cy="30781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dirty="0" smtClean="0"/>
          </a:p>
          <a:p>
            <a:pPr algn="ctr"/>
            <a:r>
              <a:rPr lang="en-US" altLang="zh-TW" sz="2800" dirty="0" smtClean="0"/>
              <a:t>Referencing</a:t>
            </a:r>
            <a:endParaRPr lang="zh-TW" altLang="en-US" sz="28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310088" y="710189"/>
            <a:ext cx="624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Thousand of Citation Style to be Selected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6548437" y="-868362"/>
            <a:ext cx="3093720" cy="30781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dirty="0" smtClean="0"/>
          </a:p>
          <a:p>
            <a:pPr algn="ctr"/>
            <a:r>
              <a:rPr lang="en-US" altLang="zh-TW" sz="2800" dirty="0" smtClean="0"/>
              <a:t>Sharing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" t="53926" r="79052" b="3610"/>
          <a:stretch/>
        </p:blipFill>
        <p:spPr>
          <a:xfrm>
            <a:off x="625880" y="1601982"/>
            <a:ext cx="2432430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141898" y="666583"/>
            <a:ext cx="3639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Follow Others &amp; Get </a:t>
            </a:r>
          </a:p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Latest Updates of Ideas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17936" t="16146" r="58492" b="53646"/>
          <a:stretch/>
        </p:blipFill>
        <p:spPr>
          <a:xfrm>
            <a:off x="3915218" y="3107433"/>
            <a:ext cx="3483758" cy="251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文字方塊 9"/>
          <p:cNvSpPr txBox="1"/>
          <p:nvPr/>
        </p:nvSpPr>
        <p:spPr>
          <a:xfrm>
            <a:off x="3595774" y="2209800"/>
            <a:ext cx="3933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Different Level of Sharing for Different People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8978" t="17956" r="12986" b="10109"/>
          <a:stretch/>
        </p:blipFill>
        <p:spPr>
          <a:xfrm>
            <a:off x="1805163" y="1752747"/>
            <a:ext cx="5707846" cy="380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橢圓 3"/>
          <p:cNvSpPr/>
          <p:nvPr/>
        </p:nvSpPr>
        <p:spPr>
          <a:xfrm>
            <a:off x="6548437" y="-868362"/>
            <a:ext cx="3093720" cy="30781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dirty="0" smtClean="0"/>
          </a:p>
          <a:p>
            <a:pPr algn="ctr"/>
            <a:r>
              <a:rPr lang="en-US" altLang="zh-TW" sz="2800" dirty="0" smtClean="0"/>
              <a:t>Sharing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27103" y="1037457"/>
            <a:ext cx="5245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2">
                    <a:lumMod val="50000"/>
                  </a:schemeClr>
                </a:solidFill>
              </a:rPr>
              <a:t>Public Profile Page for Every User</a:t>
            </a:r>
            <a:endParaRPr lang="zh-TW" alt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33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3544" t="32812" r="9590" b="19270"/>
          <a:stretch/>
        </p:blipFill>
        <p:spPr>
          <a:xfrm>
            <a:off x="-457604" y="2281728"/>
            <a:ext cx="10001249" cy="3505200"/>
          </a:xfrm>
          <a:prstGeom prst="rect">
            <a:avLst/>
          </a:prstGeom>
        </p:spPr>
      </p:pic>
      <p:pic>
        <p:nvPicPr>
          <p:cNvPr id="7" name="Picture 3" descr="C:\Users\Sky\Desktop\eewoww - edit\eewowwlogo-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501" y="730001"/>
            <a:ext cx="4176464" cy="936381"/>
          </a:xfrm>
          <a:prstGeom prst="rect">
            <a:avLst/>
          </a:prstGeom>
          <a:noFill/>
        </p:spPr>
      </p:pic>
      <p:pic>
        <p:nvPicPr>
          <p:cNvPr id="8" name="Picture 7" descr="C:\Users\Sky\Desktop\eewoww - edit\eewowwlogo-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8346" y="941064"/>
            <a:ext cx="732680" cy="804186"/>
          </a:xfrm>
          <a:prstGeom prst="rect">
            <a:avLst/>
          </a:prstGeom>
          <a:noFill/>
        </p:spPr>
      </p:pic>
      <p:pic>
        <p:nvPicPr>
          <p:cNvPr id="9" name="Picture 6" descr="C:\Users\Sky\Desktop\eewoww - edit\eewowwlogo-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7501" y="778768"/>
            <a:ext cx="544069" cy="737861"/>
          </a:xfrm>
          <a:prstGeom prst="rect">
            <a:avLst/>
          </a:prstGeom>
          <a:noFill/>
        </p:spPr>
      </p:pic>
      <p:pic>
        <p:nvPicPr>
          <p:cNvPr id="10" name="Picture 5" descr="C:\Users\Sky\Desktop\eewoww - edit\eewowwlogo-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9530" y="650734"/>
            <a:ext cx="664282" cy="703663"/>
          </a:xfrm>
          <a:prstGeom prst="rect">
            <a:avLst/>
          </a:prstGeom>
          <a:noFill/>
        </p:spPr>
      </p:pic>
      <p:pic>
        <p:nvPicPr>
          <p:cNvPr id="11" name="Picture 4" descr="C:\Users\Sky\Desktop\eewoww - edit\eewowwlogo-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7422" y="325718"/>
            <a:ext cx="992797" cy="900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24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040344" y="516852"/>
            <a:ext cx="70217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6600"/>
                </a:solidFill>
                <a:latin typeface="Arial"/>
                <a:cs typeface="Arial"/>
              </a:rPr>
              <a:t>“Too many tools, too many contents!”</a:t>
            </a:r>
            <a:endParaRPr lang="en-US" sz="3200" i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2" name="Picture 1" descr="Screen Shot 2015-04-26 at 11.4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088319"/>
            <a:ext cx="2083210" cy="536349"/>
          </a:xfrm>
          <a:prstGeom prst="rect">
            <a:avLst/>
          </a:prstGeom>
        </p:spPr>
      </p:pic>
      <p:pic>
        <p:nvPicPr>
          <p:cNvPr id="3" name="Picture 2" descr="Screen Shot 2015-04-26 at 11.4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8" y="2794750"/>
            <a:ext cx="2286420" cy="630891"/>
          </a:xfrm>
          <a:prstGeom prst="rect">
            <a:avLst/>
          </a:prstGeom>
        </p:spPr>
      </p:pic>
      <p:pic>
        <p:nvPicPr>
          <p:cNvPr id="4" name="Picture 3" descr="Screen Shot 2015-04-26 at 11.48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4" y="3604381"/>
            <a:ext cx="3488258" cy="949144"/>
          </a:xfrm>
          <a:prstGeom prst="rect">
            <a:avLst/>
          </a:prstGeom>
        </p:spPr>
      </p:pic>
      <p:pic>
        <p:nvPicPr>
          <p:cNvPr id="6" name="Picture 5" descr="Screen Shot 2015-04-27 at 9.09.3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7" y="4817251"/>
            <a:ext cx="2509131" cy="643367"/>
          </a:xfrm>
          <a:prstGeom prst="rect">
            <a:avLst/>
          </a:prstGeom>
        </p:spPr>
      </p:pic>
      <p:pic>
        <p:nvPicPr>
          <p:cNvPr id="7" name="Picture 6" descr="Screen Shot 2015-04-27 at 9.13.1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78" y="4408755"/>
            <a:ext cx="1454572" cy="679564"/>
          </a:xfrm>
          <a:prstGeom prst="rect">
            <a:avLst/>
          </a:prstGeom>
        </p:spPr>
      </p:pic>
      <p:pic>
        <p:nvPicPr>
          <p:cNvPr id="11" name="Picture 10" descr="Screen Shot 2015-09-22 at 9.52.5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29" y="1569744"/>
            <a:ext cx="4871498" cy="2798310"/>
          </a:xfrm>
          <a:prstGeom prst="rect">
            <a:avLst/>
          </a:prstGeom>
        </p:spPr>
      </p:pic>
      <p:pic>
        <p:nvPicPr>
          <p:cNvPr id="12" name="Picture 11" descr="Screen Shot 2015-09-22 at 7.55.04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9" y="1399123"/>
            <a:ext cx="3497385" cy="13897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33637" y="4023960"/>
            <a:ext cx="557914" cy="688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5-10-01 at 10.49.1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40" y="4553525"/>
            <a:ext cx="1213597" cy="522644"/>
          </a:xfrm>
          <a:prstGeom prst="rect">
            <a:avLst/>
          </a:prstGeom>
        </p:spPr>
      </p:pic>
      <p:pic>
        <p:nvPicPr>
          <p:cNvPr id="9" name="Picture 8" descr="Screen Shot 2015-10-01 at 10.45.22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39" y="5207610"/>
            <a:ext cx="2360706" cy="4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021506" y="516852"/>
            <a:ext cx="5059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FF6600"/>
                </a:solidFill>
                <a:latin typeface="Arial"/>
                <a:cs typeface="Arial"/>
              </a:rPr>
              <a:t>Research Best Practice, or</a:t>
            </a:r>
          </a:p>
          <a:p>
            <a:pPr algn="ctr"/>
            <a:r>
              <a:rPr lang="en-US" altLang="zh-TW" sz="3200" dirty="0" smtClean="0">
                <a:solidFill>
                  <a:srgbClr val="FF6600"/>
                </a:solidFill>
                <a:latin typeface="Arial"/>
                <a:cs typeface="Arial"/>
              </a:rPr>
              <a:t>Research 1-2-3</a:t>
            </a:r>
            <a:endParaRPr lang="en-US" altLang="zh-TW" sz="3200" dirty="0">
              <a:solidFill>
                <a:srgbClr val="FF6600"/>
              </a:solidFill>
              <a:cs typeface="Arial"/>
            </a:endParaRPr>
          </a:p>
        </p:txBody>
      </p:sp>
      <p:graphicFrame>
        <p:nvGraphicFramePr>
          <p:cNvPr id="21" name="Diagram 20"/>
          <p:cNvGraphicFramePr/>
          <p:nvPr>
            <p:extLst/>
          </p:nvPr>
        </p:nvGraphicFramePr>
        <p:xfrm>
          <a:off x="186101" y="744510"/>
          <a:ext cx="8944218" cy="598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25" descr="Screen Shot 2015-09-22 at 5.37.2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81" y="3302010"/>
            <a:ext cx="551225" cy="540986"/>
          </a:xfrm>
          <a:prstGeom prst="rect">
            <a:avLst/>
          </a:prstGeom>
        </p:spPr>
      </p:pic>
      <p:pic>
        <p:nvPicPr>
          <p:cNvPr id="27" name="Picture 26" descr="Screen Shot 2015-09-22 at 5.38.3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81" y="2148351"/>
            <a:ext cx="551225" cy="5491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426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/>
          </p:nvPr>
        </p:nvGraphicFramePr>
        <p:xfrm>
          <a:off x="186101" y="744510"/>
          <a:ext cx="8944218" cy="598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25" descr="Screen Shot 2015-09-22 at 5.37.2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81" y="3302010"/>
            <a:ext cx="551225" cy="540986"/>
          </a:xfrm>
          <a:prstGeom prst="rect">
            <a:avLst/>
          </a:prstGeom>
        </p:spPr>
      </p:pic>
      <p:pic>
        <p:nvPicPr>
          <p:cNvPr id="27" name="Picture 26" descr="Screen Shot 2015-09-22 at 5.38.3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81" y="2148351"/>
            <a:ext cx="551225" cy="5491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4505336" y="2147121"/>
            <a:ext cx="551225" cy="549145"/>
          </a:xfrm>
          <a:prstGeom prst="rect">
            <a:avLst/>
          </a:prstGeom>
          <a:solidFill>
            <a:srgbClr val="D9D9D9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06581" y="3302010"/>
            <a:ext cx="551225" cy="549145"/>
          </a:xfrm>
          <a:prstGeom prst="rect">
            <a:avLst/>
          </a:prstGeom>
          <a:solidFill>
            <a:srgbClr val="D9D9D9">
              <a:alpha val="8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5"/>
          <p:cNvSpPr txBox="1"/>
          <p:nvPr/>
        </p:nvSpPr>
        <p:spPr>
          <a:xfrm>
            <a:off x="2021506" y="516852"/>
            <a:ext cx="5059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FF6600"/>
                </a:solidFill>
                <a:latin typeface="Arial"/>
                <a:cs typeface="Arial"/>
              </a:rPr>
              <a:t>Research Best Practice, or</a:t>
            </a:r>
          </a:p>
          <a:p>
            <a:pPr algn="ctr"/>
            <a:r>
              <a:rPr lang="en-US" altLang="zh-TW" sz="3200" dirty="0" smtClean="0">
                <a:solidFill>
                  <a:srgbClr val="FF6600"/>
                </a:solidFill>
                <a:latin typeface="Arial"/>
                <a:cs typeface="Arial"/>
              </a:rPr>
              <a:t>Research 1-2-3</a:t>
            </a:r>
            <a:endParaRPr lang="en-US" altLang="zh-TW" sz="3200" dirty="0">
              <a:solidFill>
                <a:srgbClr val="FF66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75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024" y="5032079"/>
            <a:ext cx="523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Source: Bill Steele, “’Text overlap’ clutters scientific papers, </a:t>
            </a:r>
            <a:r>
              <a:rPr lang="en-US" sz="1000" i="1" dirty="0" err="1" smtClean="0"/>
              <a:t>arXiv</a:t>
            </a:r>
            <a:r>
              <a:rPr lang="en-US" sz="1000" i="1" dirty="0" smtClean="0"/>
              <a:t> analysis finds”, Cornell Chronicle, February </a:t>
            </a:r>
            <a:r>
              <a:rPr lang="en-US" sz="1000" i="1" dirty="0"/>
              <a:t>2014 </a:t>
            </a:r>
            <a:r>
              <a:rPr lang="en-US" sz="1000" i="1" dirty="0">
                <a:hlinkClick r:id="rId2"/>
              </a:rPr>
              <a:t>http://www.news.cornell.edu/stories/2014/12/text-overlap-clutters-scientific-papers-arxiv-analysis-</a:t>
            </a:r>
            <a:r>
              <a:rPr lang="en-US" sz="1000" i="1" dirty="0" smtClean="0">
                <a:hlinkClick r:id="rId2"/>
              </a:rPr>
              <a:t>finds</a:t>
            </a:r>
            <a:endParaRPr lang="en-US" sz="1000" i="1" dirty="0" smtClean="0"/>
          </a:p>
        </p:txBody>
      </p:sp>
      <p:pic>
        <p:nvPicPr>
          <p:cNvPr id="4" name="Picture 3" descr="Screen Shot 2015-02-01 at 6.4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3" y="1101627"/>
            <a:ext cx="5156638" cy="3938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9827" y="1991739"/>
            <a:ext cx="28931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“Overlapping” or text similarity is not unusual in the ocean of information even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across disciplines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There is a need of originality check while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work are in-progress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74" y="516852"/>
            <a:ext cx="840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6600"/>
                </a:solidFill>
                <a:latin typeface="Arial"/>
                <a:cs typeface="Arial"/>
              </a:rPr>
              <a:t>Originality Checking is a MUST for Publishing</a:t>
            </a:r>
            <a:endParaRPr lang="en-US" sz="3200" i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0908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1747" y="1445327"/>
            <a:ext cx="8045131" cy="2876058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10904" y="4387730"/>
            <a:ext cx="8015974" cy="9602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430009" y="516852"/>
            <a:ext cx="6242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6600"/>
                </a:solidFill>
                <a:latin typeface="Arial"/>
                <a:cs typeface="Arial"/>
              </a:rPr>
              <a:t>Most Plagiarism are unintentional</a:t>
            </a:r>
            <a:endParaRPr lang="en-US" sz="3200" i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191" y="3622774"/>
            <a:ext cx="5512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u="sng" dirty="0" smtClean="0">
                <a:solidFill>
                  <a:srgbClr val="0000FF"/>
                </a:solidFill>
              </a:rPr>
              <a:t>Source: Marcel A. L. M. van </a:t>
            </a:r>
            <a:r>
              <a:rPr lang="en-US" sz="1100" i="1" u="sng" dirty="0" err="1" smtClean="0">
                <a:solidFill>
                  <a:srgbClr val="0000FF"/>
                </a:solidFill>
              </a:rPr>
              <a:t>Assen</a:t>
            </a:r>
            <a:r>
              <a:rPr lang="en-US" sz="1100" i="1" u="sng" dirty="0" smtClean="0">
                <a:solidFill>
                  <a:srgbClr val="0000FF"/>
                </a:solidFill>
              </a:rPr>
              <a:t> et al, “Why publishing everything is more effective than selective publishing of statistically significant results”, </a:t>
            </a:r>
            <a:r>
              <a:rPr lang="en-US" sz="1100" i="1" u="sng" dirty="0" err="1" smtClean="0">
                <a:solidFill>
                  <a:srgbClr val="0000FF"/>
                </a:solidFill>
              </a:rPr>
              <a:t>journals.plos.org</a:t>
            </a:r>
            <a:endParaRPr lang="en-US" sz="1100" i="1" u="sng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808" y="4388726"/>
            <a:ext cx="3745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E46C0A"/>
                </a:solidFill>
              </a:rPr>
              <a:t>Ghost authorship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E46C0A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E46C0A"/>
                </a:solidFill>
              </a:rPr>
              <a:t>Fraud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7304" y="4567621"/>
            <a:ext cx="1237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Highly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intentional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4669" y="1672703"/>
            <a:ext cx="6281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E46C0A"/>
                </a:solidFill>
              </a:rPr>
              <a:t>Plagiarism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E46C0A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E46C0A"/>
                </a:solidFill>
              </a:rPr>
              <a:t>Self plagiarism (e.g. duplicate publication) &amp; self citation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E46C0A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E46C0A"/>
                </a:solidFill>
              </a:rPr>
              <a:t>“Salami slicing”</a:t>
            </a:r>
          </a:p>
          <a:p>
            <a:endParaRPr lang="en-US" dirty="0">
              <a:solidFill>
                <a:srgbClr val="E46C0A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E46C0A"/>
                </a:solidFill>
              </a:rPr>
              <a:t>Publishing everything versus selective publishing</a:t>
            </a:r>
            <a:endParaRPr lang="en-US" baseline="30000" dirty="0" smtClean="0">
              <a:solidFill>
                <a:srgbClr val="E46C0A"/>
              </a:solidFill>
            </a:endParaRPr>
          </a:p>
          <a:p>
            <a:endParaRPr lang="en-US" dirty="0" smtClean="0">
              <a:solidFill>
                <a:srgbClr val="E46C0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175" y="2616643"/>
            <a:ext cx="181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Intentional or unintentional?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03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7452" y="1351316"/>
            <a:ext cx="3580097" cy="341024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839387" y="1650926"/>
          <a:ext cx="3336624" cy="279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83800" y="516852"/>
            <a:ext cx="77348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Networking for feedbacks or collaboration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46043" y="5204788"/>
            <a:ext cx="1021473" cy="508014"/>
          </a:xfrm>
          <a:prstGeom prst="round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Publication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733032" y="2720694"/>
            <a:ext cx="14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E46C0A"/>
                </a:solidFill>
              </a:rPr>
              <a:t>Peer-to-peer</a:t>
            </a:r>
            <a:endParaRPr lang="en-US" dirty="0">
              <a:solidFill>
                <a:srgbClr val="E46C0A"/>
              </a:solidFill>
            </a:endParaRPr>
          </a:p>
          <a:p>
            <a:pPr algn="ctr"/>
            <a:r>
              <a:rPr lang="en-US" dirty="0">
                <a:solidFill>
                  <a:srgbClr val="E46C0A"/>
                </a:solidFill>
              </a:rPr>
              <a:t>c</a:t>
            </a:r>
            <a:r>
              <a:rPr lang="en-US" dirty="0" smtClean="0">
                <a:solidFill>
                  <a:srgbClr val="E46C0A"/>
                </a:solidFill>
              </a:rPr>
              <a:t>ommunity</a:t>
            </a:r>
            <a:endParaRPr lang="en-US" dirty="0">
              <a:solidFill>
                <a:srgbClr val="E46C0A"/>
              </a:solidFill>
            </a:endParaRPr>
          </a:p>
        </p:txBody>
      </p:sp>
      <p:pic>
        <p:nvPicPr>
          <p:cNvPr id="5" name="Picture 4" descr="Screen Shot 2015-09-22 at 6.41.0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32" y="2082962"/>
            <a:ext cx="1299752" cy="1335362"/>
          </a:xfrm>
          <a:prstGeom prst="rect">
            <a:avLst/>
          </a:prstGeom>
        </p:spPr>
      </p:pic>
      <p:pic>
        <p:nvPicPr>
          <p:cNvPr id="8" name="Picture 7" descr="Screen Shot 2015-09-22 at 6.46.5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07" y="3553152"/>
            <a:ext cx="885177" cy="895411"/>
          </a:xfrm>
          <a:prstGeom prst="rect">
            <a:avLst/>
          </a:prstGeom>
        </p:spPr>
      </p:pic>
      <p:pic>
        <p:nvPicPr>
          <p:cNvPr id="9" name="Picture 8" descr="Screen Shot 2015-09-22 at 6.47.37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51" y="2407791"/>
            <a:ext cx="1946695" cy="641201"/>
          </a:xfrm>
          <a:prstGeom prst="rect">
            <a:avLst/>
          </a:prstGeom>
        </p:spPr>
      </p:pic>
      <p:pic>
        <p:nvPicPr>
          <p:cNvPr id="10" name="Picture 9" descr="Screen Shot 2015-09-22 at 6.49.26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84" y="3542594"/>
            <a:ext cx="911168" cy="926969"/>
          </a:xfrm>
          <a:prstGeom prst="rect">
            <a:avLst/>
          </a:prstGeom>
        </p:spPr>
      </p:pic>
      <p:pic>
        <p:nvPicPr>
          <p:cNvPr id="12" name="Picture 11" descr="Screen Shot 2015-09-22 at 6.50.11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52" y="3560030"/>
            <a:ext cx="883756" cy="878300"/>
          </a:xfrm>
          <a:prstGeom prst="rect">
            <a:avLst/>
          </a:prstGeom>
        </p:spPr>
      </p:pic>
      <p:sp>
        <p:nvSpPr>
          <p:cNvPr id="13" name="Lightning Bolt 12"/>
          <p:cNvSpPr/>
          <p:nvPr/>
        </p:nvSpPr>
        <p:spPr>
          <a:xfrm rot="4408686">
            <a:off x="3349326" y="1395907"/>
            <a:ext cx="389215" cy="352550"/>
          </a:xfrm>
          <a:prstGeom prst="lightningBol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ghtning Bolt 17"/>
          <p:cNvSpPr/>
          <p:nvPr/>
        </p:nvSpPr>
        <p:spPr>
          <a:xfrm rot="4408686">
            <a:off x="2890403" y="5038755"/>
            <a:ext cx="389215" cy="352550"/>
          </a:xfrm>
          <a:prstGeom prst="lightningBol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3519663" y="1198631"/>
            <a:ext cx="2345953" cy="390843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38026" y="1249841"/>
            <a:ext cx="2443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Feedbacks to improve the ideas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3064525" y="4854308"/>
            <a:ext cx="2453487" cy="381206"/>
          </a:xfrm>
          <a:prstGeom prst="round2Diag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86126" y="4902205"/>
            <a:ext cx="2656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Peer reviews to validate the work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87942" y="3727118"/>
            <a:ext cx="4976608" cy="56784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57539" y="516852"/>
            <a:ext cx="45873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Reference management</a:t>
            </a:r>
            <a:endParaRPr lang="en-US" sz="32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829" y="1370233"/>
            <a:ext cx="73651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Reference management tools provide different bibliographic styles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To go beyond, most reference management tools include: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earch capability;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ollaborating platform; and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ocument management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What if we include originality check?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Screen Shot 2015-09-22 at 7.5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27" y="4373113"/>
            <a:ext cx="3497385" cy="1389772"/>
          </a:xfrm>
          <a:prstGeom prst="rect">
            <a:avLst/>
          </a:prstGeom>
        </p:spPr>
      </p:pic>
      <p:pic>
        <p:nvPicPr>
          <p:cNvPr id="7" name="Picture 6" descr="Screen Shot 2015-08-18 at 11.48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64" y="4769955"/>
            <a:ext cx="399694" cy="402192"/>
          </a:xfrm>
          <a:prstGeom prst="rect">
            <a:avLst/>
          </a:prstGeom>
        </p:spPr>
      </p:pic>
      <p:pic>
        <p:nvPicPr>
          <p:cNvPr id="5" name="Picture 4" descr="Screen Shot 2015-09-22 at 8.00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89" y="4845792"/>
            <a:ext cx="572367" cy="236967"/>
          </a:xfrm>
          <a:prstGeom prst="rect">
            <a:avLst/>
          </a:prstGeom>
        </p:spPr>
      </p:pic>
      <p:pic>
        <p:nvPicPr>
          <p:cNvPr id="8" name="Picture 7" descr="Screen Shot 2015-09-22 at 8.03.3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956" y="4452739"/>
            <a:ext cx="789354" cy="2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6824</TotalTime>
  <Words>525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微軟正黑體</vt:lpstr>
      <vt:lpstr>Arial</vt:lpstr>
      <vt:lpstr>Calibri</vt:lpstr>
      <vt:lpstr>Office Theme</vt:lpstr>
      <vt:lpstr>Authoring platform for  professional writing    Iris Hsu Regional Product Manager, iGroup  Nov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IGROUP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 Woei Fuh</dc:creator>
  <cp:lastModifiedBy>Tan Huynh</cp:lastModifiedBy>
  <cp:revision>701</cp:revision>
  <cp:lastPrinted>2015-06-08T07:46:54Z</cp:lastPrinted>
  <dcterms:created xsi:type="dcterms:W3CDTF">2014-04-23T11:29:39Z</dcterms:created>
  <dcterms:modified xsi:type="dcterms:W3CDTF">2016-12-05T10:24:21Z</dcterms:modified>
</cp:coreProperties>
</file>